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492" r:id="rId3"/>
    <p:sldId id="494" r:id="rId4"/>
    <p:sldId id="508" r:id="rId5"/>
    <p:sldId id="507" r:id="rId6"/>
    <p:sldId id="495" r:id="rId7"/>
    <p:sldId id="496" r:id="rId8"/>
    <p:sldId id="527" r:id="rId9"/>
    <p:sldId id="528" r:id="rId10"/>
    <p:sldId id="529" r:id="rId11"/>
    <p:sldId id="509" r:id="rId12"/>
    <p:sldId id="530" r:id="rId13"/>
    <p:sldId id="523" r:id="rId14"/>
    <p:sldId id="517" r:id="rId15"/>
    <p:sldId id="524" r:id="rId16"/>
    <p:sldId id="525" r:id="rId17"/>
    <p:sldId id="526" r:id="rId18"/>
    <p:sldId id="531" r:id="rId19"/>
    <p:sldId id="302" r:id="rId2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723"/>
    <a:srgbClr val="4F6228"/>
    <a:srgbClr val="000099"/>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Estilo claro 2 - Acento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74DF12-78BE-495B-9634-485887483ABC}" type="doc">
      <dgm:prSet loTypeId="urn:microsoft.com/office/officeart/2005/8/layout/process5" loCatId="process" qsTypeId="urn:microsoft.com/office/officeart/2005/8/quickstyle/3d1" qsCatId="3D" csTypeId="urn:microsoft.com/office/officeart/2005/8/colors/accent3_4" csCatId="accent3" phldr="1"/>
      <dgm:spPr/>
      <dgm:t>
        <a:bodyPr/>
        <a:lstStyle/>
        <a:p>
          <a:endParaRPr lang="es-MX"/>
        </a:p>
      </dgm:t>
    </dgm:pt>
    <dgm:pt modelId="{21C91C7D-9AE5-4BF7-908C-BB48332CB54A}">
      <dgm:prSet phldrT="[Texto]" custT="1"/>
      <dgm:spPr/>
      <dgm:t>
        <a:bodyPr/>
        <a:lstStyle/>
        <a:p>
          <a:pPr algn="l"/>
          <a:r>
            <a:rPr lang="es-MX" sz="2800" dirty="0">
              <a:latin typeface="+mj-lt"/>
            </a:rPr>
            <a:t>F1</a:t>
          </a:r>
        </a:p>
      </dgm:t>
    </dgm:pt>
    <dgm:pt modelId="{90717185-9069-460B-A3AA-A99B76A17214}" type="parTrans" cxnId="{E9BEDE9A-E009-4ACF-BC6C-F7ADDD996726}">
      <dgm:prSet/>
      <dgm:spPr/>
      <dgm:t>
        <a:bodyPr/>
        <a:lstStyle/>
        <a:p>
          <a:endParaRPr lang="es-MX" sz="2800">
            <a:latin typeface="+mj-lt"/>
          </a:endParaRPr>
        </a:p>
      </dgm:t>
    </dgm:pt>
    <dgm:pt modelId="{A9F8C5E3-933E-4D29-9D2A-76509845D7CB}" type="sibTrans" cxnId="{E9BEDE9A-E009-4ACF-BC6C-F7ADDD996726}">
      <dgm:prSet custT="1"/>
      <dgm:spPr/>
      <dgm:t>
        <a:bodyPr/>
        <a:lstStyle/>
        <a:p>
          <a:endParaRPr lang="es-MX" sz="2800">
            <a:latin typeface="+mj-lt"/>
          </a:endParaRPr>
        </a:p>
      </dgm:t>
    </dgm:pt>
    <dgm:pt modelId="{53B80B37-FF15-459A-9C73-003C11B8BC27}">
      <dgm:prSet phldrT="[Texto]" custT="1"/>
      <dgm:spPr>
        <a:solidFill>
          <a:schemeClr val="bg2">
            <a:lumMod val="25000"/>
          </a:schemeClr>
        </a:solidFill>
      </dgm:spPr>
      <dgm:t>
        <a:bodyPr/>
        <a:lstStyle/>
        <a:p>
          <a:pPr marL="0" algn="l"/>
          <a:r>
            <a:rPr lang="es-MX" sz="2800" dirty="0">
              <a:latin typeface="+mj-lt"/>
            </a:rPr>
            <a:t>F2</a:t>
          </a:r>
        </a:p>
      </dgm:t>
    </dgm:pt>
    <dgm:pt modelId="{54755C80-57AB-4530-8016-78F7200B9377}" type="parTrans" cxnId="{69D31F1E-7FDA-4F38-AAAA-B16279468157}">
      <dgm:prSet/>
      <dgm:spPr/>
      <dgm:t>
        <a:bodyPr/>
        <a:lstStyle/>
        <a:p>
          <a:endParaRPr lang="es-MX" sz="2800">
            <a:latin typeface="+mj-lt"/>
          </a:endParaRPr>
        </a:p>
      </dgm:t>
    </dgm:pt>
    <dgm:pt modelId="{D98B4D50-253E-4C13-BEA8-CA146AC34861}" type="sibTrans" cxnId="{69D31F1E-7FDA-4F38-AAAA-B16279468157}">
      <dgm:prSet custT="1"/>
      <dgm:spPr/>
      <dgm:t>
        <a:bodyPr/>
        <a:lstStyle/>
        <a:p>
          <a:endParaRPr lang="es-MX" sz="2800">
            <a:latin typeface="+mj-lt"/>
          </a:endParaRPr>
        </a:p>
      </dgm:t>
    </dgm:pt>
    <dgm:pt modelId="{0997713F-2F47-4279-BA86-08A24E6F7D36}">
      <dgm:prSet phldrT="[Texto]" custT="1"/>
      <dgm:spPr/>
      <dgm:t>
        <a:bodyPr/>
        <a:lstStyle/>
        <a:p>
          <a:pPr algn="ctr">
            <a:buNone/>
          </a:pPr>
          <a:r>
            <a:rPr lang="es-MX" sz="2800" dirty="0">
              <a:latin typeface="+mj-lt"/>
            </a:rPr>
            <a:t>Prueba piloto</a:t>
          </a:r>
        </a:p>
      </dgm:t>
    </dgm:pt>
    <dgm:pt modelId="{3B336C05-3E96-40C8-9446-1D897B0DA383}" type="parTrans" cxnId="{55A52E15-D607-4AC8-BD96-84F103E5F72E}">
      <dgm:prSet/>
      <dgm:spPr/>
      <dgm:t>
        <a:bodyPr/>
        <a:lstStyle/>
        <a:p>
          <a:endParaRPr lang="es-MX" sz="2800">
            <a:latin typeface="+mj-lt"/>
          </a:endParaRPr>
        </a:p>
      </dgm:t>
    </dgm:pt>
    <dgm:pt modelId="{9F7D3763-06E9-4CA3-94B7-92B70F001247}" type="sibTrans" cxnId="{55A52E15-D607-4AC8-BD96-84F103E5F72E}">
      <dgm:prSet/>
      <dgm:spPr/>
      <dgm:t>
        <a:bodyPr/>
        <a:lstStyle/>
        <a:p>
          <a:endParaRPr lang="es-MX" sz="2800">
            <a:latin typeface="+mj-lt"/>
          </a:endParaRPr>
        </a:p>
      </dgm:t>
    </dgm:pt>
    <dgm:pt modelId="{B6F49762-DD2E-415F-8D36-34C611412ED2}">
      <dgm:prSet phldrT="[Texto]" custT="1"/>
      <dgm:spPr>
        <a:solidFill>
          <a:schemeClr val="bg2">
            <a:lumMod val="25000"/>
          </a:schemeClr>
        </a:solidFill>
      </dgm:spPr>
      <dgm:t>
        <a:bodyPr/>
        <a:lstStyle/>
        <a:p>
          <a:pPr marL="271463" indent="0" algn="ctr">
            <a:buNone/>
          </a:pPr>
          <a:r>
            <a:rPr lang="es-MX" sz="2800" dirty="0">
              <a:latin typeface="+mj-lt"/>
            </a:rPr>
            <a:t>Consulta extendida</a:t>
          </a:r>
        </a:p>
      </dgm:t>
    </dgm:pt>
    <dgm:pt modelId="{FEC81CC3-8411-4CEC-86C8-24ECF50731E3}" type="parTrans" cxnId="{FC95D06B-3C64-4AE5-9BD1-AFC9C70634F0}">
      <dgm:prSet/>
      <dgm:spPr/>
      <dgm:t>
        <a:bodyPr/>
        <a:lstStyle/>
        <a:p>
          <a:endParaRPr lang="es-MX" sz="2800">
            <a:latin typeface="+mj-lt"/>
          </a:endParaRPr>
        </a:p>
      </dgm:t>
    </dgm:pt>
    <dgm:pt modelId="{7C619E7E-0F38-4DA1-A846-30B21F6DAD75}" type="sibTrans" cxnId="{FC95D06B-3C64-4AE5-9BD1-AFC9C70634F0}">
      <dgm:prSet/>
      <dgm:spPr/>
      <dgm:t>
        <a:bodyPr/>
        <a:lstStyle/>
        <a:p>
          <a:endParaRPr lang="es-MX" sz="2800">
            <a:latin typeface="+mj-lt"/>
          </a:endParaRPr>
        </a:p>
      </dgm:t>
    </dgm:pt>
    <dgm:pt modelId="{97D60FC5-9B70-4133-B668-951A66BD9CE4}">
      <dgm:prSet phldrT="[Texto]" custT="1"/>
      <dgm:spPr>
        <a:solidFill>
          <a:schemeClr val="bg2">
            <a:lumMod val="25000"/>
          </a:schemeClr>
        </a:solidFill>
      </dgm:spPr>
      <dgm:t>
        <a:bodyPr/>
        <a:lstStyle/>
        <a:p>
          <a:pPr marL="271463" indent="0" algn="ctr">
            <a:buNone/>
          </a:pPr>
          <a:r>
            <a:rPr lang="es-MX" sz="2800" dirty="0">
              <a:latin typeface="+mj-lt"/>
            </a:rPr>
            <a:t>Integración de un documento</a:t>
          </a:r>
        </a:p>
      </dgm:t>
    </dgm:pt>
    <dgm:pt modelId="{AC62FAD0-1684-4160-80B0-14224C0FCFB0}" type="parTrans" cxnId="{5DF099A9-8CA0-4FA1-BA1A-D69417AFE415}">
      <dgm:prSet/>
      <dgm:spPr/>
      <dgm:t>
        <a:bodyPr/>
        <a:lstStyle/>
        <a:p>
          <a:endParaRPr lang="es-MX" sz="2800">
            <a:latin typeface="+mj-lt"/>
          </a:endParaRPr>
        </a:p>
      </dgm:t>
    </dgm:pt>
    <dgm:pt modelId="{EF482DDD-0BC7-4411-83D6-953CB1761604}" type="sibTrans" cxnId="{5DF099A9-8CA0-4FA1-BA1A-D69417AFE415}">
      <dgm:prSet/>
      <dgm:spPr/>
      <dgm:t>
        <a:bodyPr/>
        <a:lstStyle/>
        <a:p>
          <a:endParaRPr lang="es-MX" sz="2800">
            <a:latin typeface="+mj-lt"/>
          </a:endParaRPr>
        </a:p>
      </dgm:t>
    </dgm:pt>
    <dgm:pt modelId="{2983BB66-CB92-41B3-9473-30F606D171EA}" type="pres">
      <dgm:prSet presAssocID="{FA74DF12-78BE-495B-9634-485887483ABC}" presName="diagram" presStyleCnt="0">
        <dgm:presLayoutVars>
          <dgm:dir/>
          <dgm:resizeHandles val="exact"/>
        </dgm:presLayoutVars>
      </dgm:prSet>
      <dgm:spPr/>
    </dgm:pt>
    <dgm:pt modelId="{3A6AA880-272F-4CBF-9B27-DAC77F559D06}" type="pres">
      <dgm:prSet presAssocID="{21C91C7D-9AE5-4BF7-908C-BB48332CB54A}" presName="node" presStyleLbl="node1" presStyleIdx="0" presStyleCnt="3" custScaleX="116894" custScaleY="85274">
        <dgm:presLayoutVars>
          <dgm:bulletEnabled val="1"/>
        </dgm:presLayoutVars>
      </dgm:prSet>
      <dgm:spPr/>
    </dgm:pt>
    <dgm:pt modelId="{CF23219A-F8C0-4A8E-AB19-C003AB91A580}" type="pres">
      <dgm:prSet presAssocID="{A9F8C5E3-933E-4D29-9D2A-76509845D7CB}" presName="sibTrans" presStyleLbl="sibTrans2D1" presStyleIdx="0" presStyleCnt="2"/>
      <dgm:spPr/>
    </dgm:pt>
    <dgm:pt modelId="{62F439F6-C0CF-43AA-9FAB-884188AC348F}" type="pres">
      <dgm:prSet presAssocID="{A9F8C5E3-933E-4D29-9D2A-76509845D7CB}" presName="connectorText" presStyleLbl="sibTrans2D1" presStyleIdx="0" presStyleCnt="2"/>
      <dgm:spPr/>
    </dgm:pt>
    <dgm:pt modelId="{5080778A-B102-4D67-9EFA-DA9EB4439471}" type="pres">
      <dgm:prSet presAssocID="{53B80B37-FF15-459A-9C73-003C11B8BC27}" presName="node" presStyleLbl="node1" presStyleIdx="1" presStyleCnt="3" custScaleX="116894" custScaleY="85274">
        <dgm:presLayoutVars>
          <dgm:bulletEnabled val="1"/>
        </dgm:presLayoutVars>
      </dgm:prSet>
      <dgm:spPr/>
    </dgm:pt>
    <dgm:pt modelId="{15B16BE7-002F-4729-BED2-84B8419E5350}" type="pres">
      <dgm:prSet presAssocID="{D98B4D50-253E-4C13-BEA8-CA146AC34861}" presName="sibTrans" presStyleLbl="sibTrans2D1" presStyleIdx="1" presStyleCnt="2"/>
      <dgm:spPr/>
    </dgm:pt>
    <dgm:pt modelId="{A8D37033-699B-494A-BBE1-EBC47EEEAACC}" type="pres">
      <dgm:prSet presAssocID="{D98B4D50-253E-4C13-BEA8-CA146AC34861}" presName="connectorText" presStyleLbl="sibTrans2D1" presStyleIdx="1" presStyleCnt="2"/>
      <dgm:spPr/>
    </dgm:pt>
    <dgm:pt modelId="{2FA20E43-FFEB-40A1-A0E6-D9512CAAB0F5}" type="pres">
      <dgm:prSet presAssocID="{97D60FC5-9B70-4133-B668-951A66BD9CE4}" presName="node" presStyleLbl="node1" presStyleIdx="2" presStyleCnt="3">
        <dgm:presLayoutVars>
          <dgm:bulletEnabled val="1"/>
        </dgm:presLayoutVars>
      </dgm:prSet>
      <dgm:spPr/>
    </dgm:pt>
  </dgm:ptLst>
  <dgm:cxnLst>
    <dgm:cxn modelId="{6B492907-B54A-4A9D-9EE5-11CF4D33D476}" type="presOf" srcId="{0997713F-2F47-4279-BA86-08A24E6F7D36}" destId="{3A6AA880-272F-4CBF-9B27-DAC77F559D06}" srcOrd="0" destOrd="1" presId="urn:microsoft.com/office/officeart/2005/8/layout/process5"/>
    <dgm:cxn modelId="{55A52E15-D607-4AC8-BD96-84F103E5F72E}" srcId="{21C91C7D-9AE5-4BF7-908C-BB48332CB54A}" destId="{0997713F-2F47-4279-BA86-08A24E6F7D36}" srcOrd="0" destOrd="0" parTransId="{3B336C05-3E96-40C8-9446-1D897B0DA383}" sibTransId="{9F7D3763-06E9-4CA3-94B7-92B70F001247}"/>
    <dgm:cxn modelId="{69D31F1E-7FDA-4F38-AAAA-B16279468157}" srcId="{FA74DF12-78BE-495B-9634-485887483ABC}" destId="{53B80B37-FF15-459A-9C73-003C11B8BC27}" srcOrd="1" destOrd="0" parTransId="{54755C80-57AB-4530-8016-78F7200B9377}" sibTransId="{D98B4D50-253E-4C13-BEA8-CA146AC34861}"/>
    <dgm:cxn modelId="{24956620-E105-4366-992F-9A952597849E}" type="presOf" srcId="{B6F49762-DD2E-415F-8D36-34C611412ED2}" destId="{5080778A-B102-4D67-9EFA-DA9EB4439471}" srcOrd="0" destOrd="1" presId="urn:microsoft.com/office/officeart/2005/8/layout/process5"/>
    <dgm:cxn modelId="{B8FBA35D-8BF9-4C87-9F89-D85B10775FDE}" type="presOf" srcId="{A9F8C5E3-933E-4D29-9D2A-76509845D7CB}" destId="{CF23219A-F8C0-4A8E-AB19-C003AB91A580}" srcOrd="0" destOrd="0" presId="urn:microsoft.com/office/officeart/2005/8/layout/process5"/>
    <dgm:cxn modelId="{C9279569-004F-4059-BDE8-DB8993B08B00}" type="presOf" srcId="{21C91C7D-9AE5-4BF7-908C-BB48332CB54A}" destId="{3A6AA880-272F-4CBF-9B27-DAC77F559D06}" srcOrd="0" destOrd="0" presId="urn:microsoft.com/office/officeart/2005/8/layout/process5"/>
    <dgm:cxn modelId="{5982F249-F8AF-4818-9796-64A8A4B495B5}" type="presOf" srcId="{FA74DF12-78BE-495B-9634-485887483ABC}" destId="{2983BB66-CB92-41B3-9473-30F606D171EA}" srcOrd="0" destOrd="0" presId="urn:microsoft.com/office/officeart/2005/8/layout/process5"/>
    <dgm:cxn modelId="{FC95D06B-3C64-4AE5-9BD1-AFC9C70634F0}" srcId="{53B80B37-FF15-459A-9C73-003C11B8BC27}" destId="{B6F49762-DD2E-415F-8D36-34C611412ED2}" srcOrd="0" destOrd="0" parTransId="{FEC81CC3-8411-4CEC-86C8-24ECF50731E3}" sibTransId="{7C619E7E-0F38-4DA1-A846-30B21F6DAD75}"/>
    <dgm:cxn modelId="{B0ADF775-35C8-445C-8B5A-95DDC51CFC90}" type="presOf" srcId="{D98B4D50-253E-4C13-BEA8-CA146AC34861}" destId="{15B16BE7-002F-4729-BED2-84B8419E5350}" srcOrd="0" destOrd="0" presId="urn:microsoft.com/office/officeart/2005/8/layout/process5"/>
    <dgm:cxn modelId="{E9BEDE9A-E009-4ACF-BC6C-F7ADDD996726}" srcId="{FA74DF12-78BE-495B-9634-485887483ABC}" destId="{21C91C7D-9AE5-4BF7-908C-BB48332CB54A}" srcOrd="0" destOrd="0" parTransId="{90717185-9069-460B-A3AA-A99B76A17214}" sibTransId="{A9F8C5E3-933E-4D29-9D2A-76509845D7CB}"/>
    <dgm:cxn modelId="{5DF099A9-8CA0-4FA1-BA1A-D69417AFE415}" srcId="{FA74DF12-78BE-495B-9634-485887483ABC}" destId="{97D60FC5-9B70-4133-B668-951A66BD9CE4}" srcOrd="2" destOrd="0" parTransId="{AC62FAD0-1684-4160-80B0-14224C0FCFB0}" sibTransId="{EF482DDD-0BC7-4411-83D6-953CB1761604}"/>
    <dgm:cxn modelId="{3CBEA2BE-6FDE-4BBE-8280-534323EE9380}" type="presOf" srcId="{97D60FC5-9B70-4133-B668-951A66BD9CE4}" destId="{2FA20E43-FFEB-40A1-A0E6-D9512CAAB0F5}" srcOrd="0" destOrd="0" presId="urn:microsoft.com/office/officeart/2005/8/layout/process5"/>
    <dgm:cxn modelId="{5725CDE6-21A4-447C-8AAB-404DBFDA4C92}" type="presOf" srcId="{A9F8C5E3-933E-4D29-9D2A-76509845D7CB}" destId="{62F439F6-C0CF-43AA-9FAB-884188AC348F}" srcOrd="1" destOrd="0" presId="urn:microsoft.com/office/officeart/2005/8/layout/process5"/>
    <dgm:cxn modelId="{178A0EEA-06C2-43B3-B3D4-5E3F33DE98B1}" type="presOf" srcId="{D98B4D50-253E-4C13-BEA8-CA146AC34861}" destId="{A8D37033-699B-494A-BBE1-EBC47EEEAACC}" srcOrd="1" destOrd="0" presId="urn:microsoft.com/office/officeart/2005/8/layout/process5"/>
    <dgm:cxn modelId="{734405FD-54DE-4266-AA80-B247928BB4C7}" type="presOf" srcId="{53B80B37-FF15-459A-9C73-003C11B8BC27}" destId="{5080778A-B102-4D67-9EFA-DA9EB4439471}" srcOrd="0" destOrd="0" presId="urn:microsoft.com/office/officeart/2005/8/layout/process5"/>
    <dgm:cxn modelId="{8A2255C3-FD56-463C-821C-98967FD22C86}" type="presParOf" srcId="{2983BB66-CB92-41B3-9473-30F606D171EA}" destId="{3A6AA880-272F-4CBF-9B27-DAC77F559D06}" srcOrd="0" destOrd="0" presId="urn:microsoft.com/office/officeart/2005/8/layout/process5"/>
    <dgm:cxn modelId="{2BBDA691-7803-4490-8B01-2BDAB2F48A7E}" type="presParOf" srcId="{2983BB66-CB92-41B3-9473-30F606D171EA}" destId="{CF23219A-F8C0-4A8E-AB19-C003AB91A580}" srcOrd="1" destOrd="0" presId="urn:microsoft.com/office/officeart/2005/8/layout/process5"/>
    <dgm:cxn modelId="{E9739354-91DE-4389-AFD4-B03053FB8643}" type="presParOf" srcId="{CF23219A-F8C0-4A8E-AB19-C003AB91A580}" destId="{62F439F6-C0CF-43AA-9FAB-884188AC348F}" srcOrd="0" destOrd="0" presId="urn:microsoft.com/office/officeart/2005/8/layout/process5"/>
    <dgm:cxn modelId="{49696AC3-E1D7-4BEE-90F5-07CE80F71E0A}" type="presParOf" srcId="{2983BB66-CB92-41B3-9473-30F606D171EA}" destId="{5080778A-B102-4D67-9EFA-DA9EB4439471}" srcOrd="2" destOrd="0" presId="urn:microsoft.com/office/officeart/2005/8/layout/process5"/>
    <dgm:cxn modelId="{31CCFAE9-25FE-4AE2-9371-CDB2C77BA698}" type="presParOf" srcId="{2983BB66-CB92-41B3-9473-30F606D171EA}" destId="{15B16BE7-002F-4729-BED2-84B8419E5350}" srcOrd="3" destOrd="0" presId="urn:microsoft.com/office/officeart/2005/8/layout/process5"/>
    <dgm:cxn modelId="{A83E9ED9-7251-4E2F-8E71-3560732E36C5}" type="presParOf" srcId="{15B16BE7-002F-4729-BED2-84B8419E5350}" destId="{A8D37033-699B-494A-BBE1-EBC47EEEAACC}" srcOrd="0" destOrd="0" presId="urn:microsoft.com/office/officeart/2005/8/layout/process5"/>
    <dgm:cxn modelId="{22CCED47-292E-47AD-9574-D2F58FCD9814}" type="presParOf" srcId="{2983BB66-CB92-41B3-9473-30F606D171EA}" destId="{2FA20E43-FFEB-40A1-A0E6-D9512CAAB0F5}" srcOrd="4"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0B9D3C-0FB5-4D6B-802D-1A4A45B2905D}" type="doc">
      <dgm:prSet loTypeId="urn:microsoft.com/office/officeart/2005/8/layout/default" loCatId="list" qsTypeId="urn:microsoft.com/office/officeart/2005/8/quickstyle/simple1" qsCatId="simple" csTypeId="urn:microsoft.com/office/officeart/2005/8/colors/accent6_5" csCatId="accent6" phldr="1"/>
      <dgm:spPr/>
      <dgm:t>
        <a:bodyPr/>
        <a:lstStyle/>
        <a:p>
          <a:endParaRPr lang="es-MX"/>
        </a:p>
      </dgm:t>
    </dgm:pt>
    <dgm:pt modelId="{29034575-2459-4FC2-8D7B-FAD7C41EAE35}">
      <dgm:prSet phldrT="[Texto]" custT="1"/>
      <dgm:spPr/>
      <dgm:t>
        <a:bodyPr/>
        <a:lstStyle/>
        <a:p>
          <a:r>
            <a:rPr lang="es-MX" sz="2400" dirty="0">
              <a:latin typeface="+mj-lt"/>
            </a:rPr>
            <a:t>Grupos participantes (77.5%)</a:t>
          </a:r>
        </a:p>
      </dgm:t>
    </dgm:pt>
    <dgm:pt modelId="{3EFF359E-41B5-4415-8654-9312CAE130E8}" type="parTrans" cxnId="{CB2B4CF9-A72C-437B-9A74-1337E9CB64EC}">
      <dgm:prSet/>
      <dgm:spPr/>
      <dgm:t>
        <a:bodyPr/>
        <a:lstStyle/>
        <a:p>
          <a:endParaRPr lang="es-MX" sz="2400">
            <a:latin typeface="+mj-lt"/>
          </a:endParaRPr>
        </a:p>
      </dgm:t>
    </dgm:pt>
    <dgm:pt modelId="{080C9FBD-FB99-490C-B68E-CCE9175A1F8C}" type="sibTrans" cxnId="{CB2B4CF9-A72C-437B-9A74-1337E9CB64EC}">
      <dgm:prSet/>
      <dgm:spPr/>
      <dgm:t>
        <a:bodyPr/>
        <a:lstStyle/>
        <a:p>
          <a:endParaRPr lang="es-MX" sz="2400">
            <a:latin typeface="+mj-lt"/>
          </a:endParaRPr>
        </a:p>
      </dgm:t>
    </dgm:pt>
    <dgm:pt modelId="{C4548752-1B60-4F92-B8DD-03A606D33830}">
      <dgm:prSet phldrT="[Texto]" custT="1"/>
      <dgm:spPr/>
      <dgm:t>
        <a:bodyPr/>
        <a:lstStyle/>
        <a:p>
          <a:r>
            <a:rPr lang="es-MX" sz="2400" dirty="0">
              <a:latin typeface="+mj-lt"/>
            </a:rPr>
            <a:t>Análisis realizados (74.6%)</a:t>
          </a:r>
        </a:p>
      </dgm:t>
    </dgm:pt>
    <dgm:pt modelId="{4770E2DB-11A2-462F-8F6D-0BFDF253D01B}" type="parTrans" cxnId="{CE62DE5F-0616-48D7-ACBF-99DF74E97D0D}">
      <dgm:prSet/>
      <dgm:spPr/>
      <dgm:t>
        <a:bodyPr/>
        <a:lstStyle/>
        <a:p>
          <a:endParaRPr lang="es-MX" sz="2400">
            <a:latin typeface="+mj-lt"/>
          </a:endParaRPr>
        </a:p>
      </dgm:t>
    </dgm:pt>
    <dgm:pt modelId="{BFDF2D10-7E93-4104-A8F5-34EE3D13FAA8}" type="sibTrans" cxnId="{CE62DE5F-0616-48D7-ACBF-99DF74E97D0D}">
      <dgm:prSet/>
      <dgm:spPr/>
      <dgm:t>
        <a:bodyPr/>
        <a:lstStyle/>
        <a:p>
          <a:endParaRPr lang="es-MX" sz="2400">
            <a:latin typeface="+mj-lt"/>
          </a:endParaRPr>
        </a:p>
      </dgm:t>
    </dgm:pt>
    <dgm:pt modelId="{79486161-7811-4A6D-929D-281DAABF5ACE}">
      <dgm:prSet phldrT="[Texto]" custT="1"/>
      <dgm:spPr/>
      <dgm:t>
        <a:bodyPr/>
        <a:lstStyle/>
        <a:p>
          <a:r>
            <a:rPr lang="es-MX" sz="2400" dirty="0">
              <a:latin typeface="+mj-lt"/>
            </a:rPr>
            <a:t>Instrumentos y/o técnicas (70.4%)</a:t>
          </a:r>
        </a:p>
      </dgm:t>
    </dgm:pt>
    <dgm:pt modelId="{F1B86564-B349-46F1-B0BB-ED4C286186CE}" type="parTrans" cxnId="{611739BA-CB15-4F76-9D6F-B6A1AA4E49A5}">
      <dgm:prSet/>
      <dgm:spPr/>
      <dgm:t>
        <a:bodyPr/>
        <a:lstStyle/>
        <a:p>
          <a:endParaRPr lang="es-MX" sz="2400">
            <a:latin typeface="+mj-lt"/>
          </a:endParaRPr>
        </a:p>
      </dgm:t>
    </dgm:pt>
    <dgm:pt modelId="{C778818A-58FE-48B8-A719-87314121D63C}" type="sibTrans" cxnId="{611739BA-CB15-4F76-9D6F-B6A1AA4E49A5}">
      <dgm:prSet/>
      <dgm:spPr/>
      <dgm:t>
        <a:bodyPr/>
        <a:lstStyle/>
        <a:p>
          <a:endParaRPr lang="es-MX" sz="2400">
            <a:latin typeface="+mj-lt"/>
          </a:endParaRPr>
        </a:p>
      </dgm:t>
    </dgm:pt>
    <dgm:pt modelId="{2C96F14C-5E03-467A-8B24-5169422E7FD5}">
      <dgm:prSet phldrT="[Texto]" custT="1"/>
      <dgm:spPr/>
      <dgm:t>
        <a:bodyPr/>
        <a:lstStyle/>
        <a:p>
          <a:r>
            <a:rPr lang="es-MX" sz="2400" dirty="0">
              <a:latin typeface="+mj-lt"/>
            </a:rPr>
            <a:t>Planeación (67.6%)</a:t>
          </a:r>
        </a:p>
      </dgm:t>
    </dgm:pt>
    <dgm:pt modelId="{707FB68D-FF3E-442B-B66C-6A1EDE5DC7A1}" type="parTrans" cxnId="{E97FD2BD-3427-4609-B564-AB6849C9171A}">
      <dgm:prSet/>
      <dgm:spPr/>
      <dgm:t>
        <a:bodyPr/>
        <a:lstStyle/>
        <a:p>
          <a:endParaRPr lang="es-MX" sz="2400">
            <a:latin typeface="+mj-lt"/>
          </a:endParaRPr>
        </a:p>
      </dgm:t>
    </dgm:pt>
    <dgm:pt modelId="{1155BED7-11E3-408B-B83A-43EE7C616376}" type="sibTrans" cxnId="{E97FD2BD-3427-4609-B564-AB6849C9171A}">
      <dgm:prSet/>
      <dgm:spPr/>
      <dgm:t>
        <a:bodyPr/>
        <a:lstStyle/>
        <a:p>
          <a:endParaRPr lang="es-MX" sz="2400">
            <a:latin typeface="+mj-lt"/>
          </a:endParaRPr>
        </a:p>
      </dgm:t>
    </dgm:pt>
    <dgm:pt modelId="{02585568-C00B-4B4B-904C-806675D5A1BF}">
      <dgm:prSet phldrT="[Texto]" custT="1"/>
      <dgm:spPr/>
      <dgm:t>
        <a:bodyPr/>
        <a:lstStyle/>
        <a:p>
          <a:r>
            <a:rPr lang="es-MX" sz="2400" dirty="0">
              <a:latin typeface="+mj-lt"/>
            </a:rPr>
            <a:t>Diseño o metodología (64.8%)</a:t>
          </a:r>
        </a:p>
      </dgm:t>
    </dgm:pt>
    <dgm:pt modelId="{C68A237C-F81E-465C-A857-43AB852C4F1B}" type="parTrans" cxnId="{0627BF89-08EF-4546-985B-4707A9AE5CA7}">
      <dgm:prSet/>
      <dgm:spPr/>
      <dgm:t>
        <a:bodyPr/>
        <a:lstStyle/>
        <a:p>
          <a:endParaRPr lang="es-MX" sz="2400">
            <a:latin typeface="+mj-lt"/>
          </a:endParaRPr>
        </a:p>
      </dgm:t>
    </dgm:pt>
    <dgm:pt modelId="{77BAAEAD-EE3A-460A-BF0A-AB11F1F8B6A1}" type="sibTrans" cxnId="{0627BF89-08EF-4546-985B-4707A9AE5CA7}">
      <dgm:prSet/>
      <dgm:spPr/>
      <dgm:t>
        <a:bodyPr/>
        <a:lstStyle/>
        <a:p>
          <a:endParaRPr lang="es-MX" sz="2400">
            <a:latin typeface="+mj-lt"/>
          </a:endParaRPr>
        </a:p>
      </dgm:t>
    </dgm:pt>
    <dgm:pt modelId="{B4F78B0A-208E-4116-B6C5-B2AD3AB230AF}">
      <dgm:prSet phldrT="[Texto]" custT="1"/>
      <dgm:spPr/>
      <dgm:t>
        <a:bodyPr/>
        <a:lstStyle/>
        <a:p>
          <a:r>
            <a:rPr lang="es-MX" sz="2400" dirty="0">
              <a:latin typeface="+mj-lt"/>
            </a:rPr>
            <a:t>Uso de resultados (63.4%)</a:t>
          </a:r>
        </a:p>
      </dgm:t>
    </dgm:pt>
    <dgm:pt modelId="{14922899-9C13-424D-B86D-9EC008873159}" type="parTrans" cxnId="{82357E7F-51E0-440E-B338-AFAECA98417E}">
      <dgm:prSet/>
      <dgm:spPr/>
      <dgm:t>
        <a:bodyPr/>
        <a:lstStyle/>
        <a:p>
          <a:endParaRPr lang="es-MX" sz="2400">
            <a:latin typeface="+mj-lt"/>
          </a:endParaRPr>
        </a:p>
      </dgm:t>
    </dgm:pt>
    <dgm:pt modelId="{B1CB68A2-04E1-4506-89E6-DC8B098459E3}" type="sibTrans" cxnId="{82357E7F-51E0-440E-B338-AFAECA98417E}">
      <dgm:prSet/>
      <dgm:spPr/>
      <dgm:t>
        <a:bodyPr/>
        <a:lstStyle/>
        <a:p>
          <a:endParaRPr lang="es-MX" sz="2400">
            <a:latin typeface="+mj-lt"/>
          </a:endParaRPr>
        </a:p>
      </dgm:t>
    </dgm:pt>
    <dgm:pt modelId="{86E282D1-5EC0-4EF1-B9AF-87E0A3A74864}">
      <dgm:prSet phldrT="[Texto]" custT="1"/>
      <dgm:spPr/>
      <dgm:t>
        <a:bodyPr/>
        <a:lstStyle/>
        <a:p>
          <a:r>
            <a:rPr lang="es-MX" sz="2400" dirty="0">
              <a:latin typeface="+mj-lt"/>
            </a:rPr>
            <a:t>Recursos para apoyar la evaluación (54.9%)</a:t>
          </a:r>
        </a:p>
      </dgm:t>
    </dgm:pt>
    <dgm:pt modelId="{8828F085-2F1A-4F7B-8D0A-63B46ACFAF0E}" type="parTrans" cxnId="{C3996733-73FE-4DC3-A3A3-668E29E5E144}">
      <dgm:prSet/>
      <dgm:spPr/>
      <dgm:t>
        <a:bodyPr/>
        <a:lstStyle/>
        <a:p>
          <a:endParaRPr lang="es-MX" sz="2400">
            <a:latin typeface="+mj-lt"/>
          </a:endParaRPr>
        </a:p>
      </dgm:t>
    </dgm:pt>
    <dgm:pt modelId="{A104FA51-1455-46A8-A7D1-D585AA17C8EE}" type="sibTrans" cxnId="{C3996733-73FE-4DC3-A3A3-668E29E5E144}">
      <dgm:prSet/>
      <dgm:spPr/>
      <dgm:t>
        <a:bodyPr/>
        <a:lstStyle/>
        <a:p>
          <a:endParaRPr lang="es-MX" sz="2400">
            <a:latin typeface="+mj-lt"/>
          </a:endParaRPr>
        </a:p>
      </dgm:t>
    </dgm:pt>
    <dgm:pt modelId="{AD058017-1838-41E6-9B46-8EA76C790598}" type="pres">
      <dgm:prSet presAssocID="{060B9D3C-0FB5-4D6B-802D-1A4A45B2905D}" presName="diagram" presStyleCnt="0">
        <dgm:presLayoutVars>
          <dgm:dir/>
          <dgm:resizeHandles val="exact"/>
        </dgm:presLayoutVars>
      </dgm:prSet>
      <dgm:spPr/>
    </dgm:pt>
    <dgm:pt modelId="{D6DC131A-94F7-4BCE-9743-2C15F6CFF2AC}" type="pres">
      <dgm:prSet presAssocID="{29034575-2459-4FC2-8D7B-FAD7C41EAE35}" presName="node" presStyleLbl="node1" presStyleIdx="0" presStyleCnt="7">
        <dgm:presLayoutVars>
          <dgm:bulletEnabled val="1"/>
        </dgm:presLayoutVars>
      </dgm:prSet>
      <dgm:spPr/>
    </dgm:pt>
    <dgm:pt modelId="{5922300B-5120-4F45-8D1A-21585C73392C}" type="pres">
      <dgm:prSet presAssocID="{080C9FBD-FB99-490C-B68E-CCE9175A1F8C}" presName="sibTrans" presStyleCnt="0"/>
      <dgm:spPr/>
    </dgm:pt>
    <dgm:pt modelId="{40DBDAFE-8D0F-429E-B92D-9E33B7B006AB}" type="pres">
      <dgm:prSet presAssocID="{C4548752-1B60-4F92-B8DD-03A606D33830}" presName="node" presStyleLbl="node1" presStyleIdx="1" presStyleCnt="7">
        <dgm:presLayoutVars>
          <dgm:bulletEnabled val="1"/>
        </dgm:presLayoutVars>
      </dgm:prSet>
      <dgm:spPr/>
    </dgm:pt>
    <dgm:pt modelId="{0E1FEFD6-7ADF-4466-A721-A97714CD4F3E}" type="pres">
      <dgm:prSet presAssocID="{BFDF2D10-7E93-4104-A8F5-34EE3D13FAA8}" presName="sibTrans" presStyleCnt="0"/>
      <dgm:spPr/>
    </dgm:pt>
    <dgm:pt modelId="{6A56FF04-F5E8-4A86-9758-11074F47842D}" type="pres">
      <dgm:prSet presAssocID="{79486161-7811-4A6D-929D-281DAABF5ACE}" presName="node" presStyleLbl="node1" presStyleIdx="2" presStyleCnt="7">
        <dgm:presLayoutVars>
          <dgm:bulletEnabled val="1"/>
        </dgm:presLayoutVars>
      </dgm:prSet>
      <dgm:spPr/>
    </dgm:pt>
    <dgm:pt modelId="{B7776B36-50F4-42D7-8612-B43CFBB23BED}" type="pres">
      <dgm:prSet presAssocID="{C778818A-58FE-48B8-A719-87314121D63C}" presName="sibTrans" presStyleCnt="0"/>
      <dgm:spPr/>
    </dgm:pt>
    <dgm:pt modelId="{C77F9BED-DA20-48C0-B0C0-4F061D91DD10}" type="pres">
      <dgm:prSet presAssocID="{2C96F14C-5E03-467A-8B24-5169422E7FD5}" presName="node" presStyleLbl="node1" presStyleIdx="3" presStyleCnt="7">
        <dgm:presLayoutVars>
          <dgm:bulletEnabled val="1"/>
        </dgm:presLayoutVars>
      </dgm:prSet>
      <dgm:spPr/>
    </dgm:pt>
    <dgm:pt modelId="{F9AD9556-653A-4691-A1F6-4B88473E5DB9}" type="pres">
      <dgm:prSet presAssocID="{1155BED7-11E3-408B-B83A-43EE7C616376}" presName="sibTrans" presStyleCnt="0"/>
      <dgm:spPr/>
    </dgm:pt>
    <dgm:pt modelId="{67837E2A-EB38-4B94-85B4-E9EA4150EAA3}" type="pres">
      <dgm:prSet presAssocID="{02585568-C00B-4B4B-904C-806675D5A1BF}" presName="node" presStyleLbl="node1" presStyleIdx="4" presStyleCnt="7">
        <dgm:presLayoutVars>
          <dgm:bulletEnabled val="1"/>
        </dgm:presLayoutVars>
      </dgm:prSet>
      <dgm:spPr/>
    </dgm:pt>
    <dgm:pt modelId="{B2AE3ABF-3F2D-4A79-A852-FC735594B915}" type="pres">
      <dgm:prSet presAssocID="{77BAAEAD-EE3A-460A-BF0A-AB11F1F8B6A1}" presName="sibTrans" presStyleCnt="0"/>
      <dgm:spPr/>
    </dgm:pt>
    <dgm:pt modelId="{596E9BB2-AB34-40C4-8C19-7C10AC855097}" type="pres">
      <dgm:prSet presAssocID="{B4F78B0A-208E-4116-B6C5-B2AD3AB230AF}" presName="node" presStyleLbl="node1" presStyleIdx="5" presStyleCnt="7">
        <dgm:presLayoutVars>
          <dgm:bulletEnabled val="1"/>
        </dgm:presLayoutVars>
      </dgm:prSet>
      <dgm:spPr/>
    </dgm:pt>
    <dgm:pt modelId="{4058F5DF-FB19-4D71-8271-C4BCF90055E4}" type="pres">
      <dgm:prSet presAssocID="{B1CB68A2-04E1-4506-89E6-DC8B098459E3}" presName="sibTrans" presStyleCnt="0"/>
      <dgm:spPr/>
    </dgm:pt>
    <dgm:pt modelId="{5B841467-2C7F-400D-94E7-6FE948B26880}" type="pres">
      <dgm:prSet presAssocID="{86E282D1-5EC0-4EF1-B9AF-87E0A3A74864}" presName="node" presStyleLbl="node1" presStyleIdx="6" presStyleCnt="7">
        <dgm:presLayoutVars>
          <dgm:bulletEnabled val="1"/>
        </dgm:presLayoutVars>
      </dgm:prSet>
      <dgm:spPr/>
    </dgm:pt>
  </dgm:ptLst>
  <dgm:cxnLst>
    <dgm:cxn modelId="{B8055802-0F6E-4B90-BCFC-3FBDD5A598AE}" type="presOf" srcId="{79486161-7811-4A6D-929D-281DAABF5ACE}" destId="{6A56FF04-F5E8-4A86-9758-11074F47842D}" srcOrd="0" destOrd="0" presId="urn:microsoft.com/office/officeart/2005/8/layout/default"/>
    <dgm:cxn modelId="{B0F78A2D-1C01-4F8E-8121-6CB60E39D47B}" type="presOf" srcId="{C4548752-1B60-4F92-B8DD-03A606D33830}" destId="{40DBDAFE-8D0F-429E-B92D-9E33B7B006AB}" srcOrd="0" destOrd="0" presId="urn:microsoft.com/office/officeart/2005/8/layout/default"/>
    <dgm:cxn modelId="{C3996733-73FE-4DC3-A3A3-668E29E5E144}" srcId="{060B9D3C-0FB5-4D6B-802D-1A4A45B2905D}" destId="{86E282D1-5EC0-4EF1-B9AF-87E0A3A74864}" srcOrd="6" destOrd="0" parTransId="{8828F085-2F1A-4F7B-8D0A-63B46ACFAF0E}" sibTransId="{A104FA51-1455-46A8-A7D1-D585AA17C8EE}"/>
    <dgm:cxn modelId="{19B08E5D-14F8-4DFF-B04B-D9E521FEC42C}" type="presOf" srcId="{02585568-C00B-4B4B-904C-806675D5A1BF}" destId="{67837E2A-EB38-4B94-85B4-E9EA4150EAA3}" srcOrd="0" destOrd="0" presId="urn:microsoft.com/office/officeart/2005/8/layout/default"/>
    <dgm:cxn modelId="{CE62DE5F-0616-48D7-ACBF-99DF74E97D0D}" srcId="{060B9D3C-0FB5-4D6B-802D-1A4A45B2905D}" destId="{C4548752-1B60-4F92-B8DD-03A606D33830}" srcOrd="1" destOrd="0" parTransId="{4770E2DB-11A2-462F-8F6D-0BFDF253D01B}" sibTransId="{BFDF2D10-7E93-4104-A8F5-34EE3D13FAA8}"/>
    <dgm:cxn modelId="{A0969744-2800-4260-9287-9F7601900D16}" type="presOf" srcId="{2C96F14C-5E03-467A-8B24-5169422E7FD5}" destId="{C77F9BED-DA20-48C0-B0C0-4F061D91DD10}" srcOrd="0" destOrd="0" presId="urn:microsoft.com/office/officeart/2005/8/layout/default"/>
    <dgm:cxn modelId="{82357E7F-51E0-440E-B338-AFAECA98417E}" srcId="{060B9D3C-0FB5-4D6B-802D-1A4A45B2905D}" destId="{B4F78B0A-208E-4116-B6C5-B2AD3AB230AF}" srcOrd="5" destOrd="0" parTransId="{14922899-9C13-424D-B86D-9EC008873159}" sibTransId="{B1CB68A2-04E1-4506-89E6-DC8B098459E3}"/>
    <dgm:cxn modelId="{0627BF89-08EF-4546-985B-4707A9AE5CA7}" srcId="{060B9D3C-0FB5-4D6B-802D-1A4A45B2905D}" destId="{02585568-C00B-4B4B-904C-806675D5A1BF}" srcOrd="4" destOrd="0" parTransId="{C68A237C-F81E-465C-A857-43AB852C4F1B}" sibTransId="{77BAAEAD-EE3A-460A-BF0A-AB11F1F8B6A1}"/>
    <dgm:cxn modelId="{C3891694-7457-4F2A-9874-F40E96E3F8F2}" type="presOf" srcId="{060B9D3C-0FB5-4D6B-802D-1A4A45B2905D}" destId="{AD058017-1838-41E6-9B46-8EA76C790598}" srcOrd="0" destOrd="0" presId="urn:microsoft.com/office/officeart/2005/8/layout/default"/>
    <dgm:cxn modelId="{ED3CA498-1D4D-4A97-BCD4-89E1A4208C99}" type="presOf" srcId="{B4F78B0A-208E-4116-B6C5-B2AD3AB230AF}" destId="{596E9BB2-AB34-40C4-8C19-7C10AC855097}" srcOrd="0" destOrd="0" presId="urn:microsoft.com/office/officeart/2005/8/layout/default"/>
    <dgm:cxn modelId="{611739BA-CB15-4F76-9D6F-B6A1AA4E49A5}" srcId="{060B9D3C-0FB5-4D6B-802D-1A4A45B2905D}" destId="{79486161-7811-4A6D-929D-281DAABF5ACE}" srcOrd="2" destOrd="0" parTransId="{F1B86564-B349-46F1-B0BB-ED4C286186CE}" sibTransId="{C778818A-58FE-48B8-A719-87314121D63C}"/>
    <dgm:cxn modelId="{E97FD2BD-3427-4609-B564-AB6849C9171A}" srcId="{060B9D3C-0FB5-4D6B-802D-1A4A45B2905D}" destId="{2C96F14C-5E03-467A-8B24-5169422E7FD5}" srcOrd="3" destOrd="0" parTransId="{707FB68D-FF3E-442B-B66C-6A1EDE5DC7A1}" sibTransId="{1155BED7-11E3-408B-B83A-43EE7C616376}"/>
    <dgm:cxn modelId="{AB81CAEF-A60D-4AE6-8D62-C13C3E3FF7F2}" type="presOf" srcId="{86E282D1-5EC0-4EF1-B9AF-87E0A3A74864}" destId="{5B841467-2C7F-400D-94E7-6FE948B26880}" srcOrd="0" destOrd="0" presId="urn:microsoft.com/office/officeart/2005/8/layout/default"/>
    <dgm:cxn modelId="{633423F7-6CFE-4A1E-873E-F660CDA92B69}" type="presOf" srcId="{29034575-2459-4FC2-8D7B-FAD7C41EAE35}" destId="{D6DC131A-94F7-4BCE-9743-2C15F6CFF2AC}" srcOrd="0" destOrd="0" presId="urn:microsoft.com/office/officeart/2005/8/layout/default"/>
    <dgm:cxn modelId="{CB2B4CF9-A72C-437B-9A74-1337E9CB64EC}" srcId="{060B9D3C-0FB5-4D6B-802D-1A4A45B2905D}" destId="{29034575-2459-4FC2-8D7B-FAD7C41EAE35}" srcOrd="0" destOrd="0" parTransId="{3EFF359E-41B5-4415-8654-9312CAE130E8}" sibTransId="{080C9FBD-FB99-490C-B68E-CCE9175A1F8C}"/>
    <dgm:cxn modelId="{9ED96353-DADA-4214-96FA-8ED67AFCEF1C}" type="presParOf" srcId="{AD058017-1838-41E6-9B46-8EA76C790598}" destId="{D6DC131A-94F7-4BCE-9743-2C15F6CFF2AC}" srcOrd="0" destOrd="0" presId="urn:microsoft.com/office/officeart/2005/8/layout/default"/>
    <dgm:cxn modelId="{A5317A33-389B-4DDF-A1AB-B94271DFC7D3}" type="presParOf" srcId="{AD058017-1838-41E6-9B46-8EA76C790598}" destId="{5922300B-5120-4F45-8D1A-21585C73392C}" srcOrd="1" destOrd="0" presId="urn:microsoft.com/office/officeart/2005/8/layout/default"/>
    <dgm:cxn modelId="{03D9AD3A-FEB3-480B-BF14-E9C824F02D25}" type="presParOf" srcId="{AD058017-1838-41E6-9B46-8EA76C790598}" destId="{40DBDAFE-8D0F-429E-B92D-9E33B7B006AB}" srcOrd="2" destOrd="0" presId="urn:microsoft.com/office/officeart/2005/8/layout/default"/>
    <dgm:cxn modelId="{B4CE7CC3-FC2A-4C6D-87E3-85C90F566B7E}" type="presParOf" srcId="{AD058017-1838-41E6-9B46-8EA76C790598}" destId="{0E1FEFD6-7ADF-4466-A721-A97714CD4F3E}" srcOrd="3" destOrd="0" presId="urn:microsoft.com/office/officeart/2005/8/layout/default"/>
    <dgm:cxn modelId="{84645541-6228-4FCD-8754-B8DB5B139E2B}" type="presParOf" srcId="{AD058017-1838-41E6-9B46-8EA76C790598}" destId="{6A56FF04-F5E8-4A86-9758-11074F47842D}" srcOrd="4" destOrd="0" presId="urn:microsoft.com/office/officeart/2005/8/layout/default"/>
    <dgm:cxn modelId="{6A61A0EE-45F1-4F5F-93B3-DE1A74D46462}" type="presParOf" srcId="{AD058017-1838-41E6-9B46-8EA76C790598}" destId="{B7776B36-50F4-42D7-8612-B43CFBB23BED}" srcOrd="5" destOrd="0" presId="urn:microsoft.com/office/officeart/2005/8/layout/default"/>
    <dgm:cxn modelId="{A686AEA9-0873-450A-99E6-1310F0FFE6EB}" type="presParOf" srcId="{AD058017-1838-41E6-9B46-8EA76C790598}" destId="{C77F9BED-DA20-48C0-B0C0-4F061D91DD10}" srcOrd="6" destOrd="0" presId="urn:microsoft.com/office/officeart/2005/8/layout/default"/>
    <dgm:cxn modelId="{F7D4CB47-CE20-4AEB-95F4-569C32AC37E3}" type="presParOf" srcId="{AD058017-1838-41E6-9B46-8EA76C790598}" destId="{F9AD9556-653A-4691-A1F6-4B88473E5DB9}" srcOrd="7" destOrd="0" presId="urn:microsoft.com/office/officeart/2005/8/layout/default"/>
    <dgm:cxn modelId="{9F018211-668B-43A1-937B-5C723B1722F8}" type="presParOf" srcId="{AD058017-1838-41E6-9B46-8EA76C790598}" destId="{67837E2A-EB38-4B94-85B4-E9EA4150EAA3}" srcOrd="8" destOrd="0" presId="urn:microsoft.com/office/officeart/2005/8/layout/default"/>
    <dgm:cxn modelId="{79CF56D4-4D86-47A2-9612-218E60C6C985}" type="presParOf" srcId="{AD058017-1838-41E6-9B46-8EA76C790598}" destId="{B2AE3ABF-3F2D-4A79-A852-FC735594B915}" srcOrd="9" destOrd="0" presId="urn:microsoft.com/office/officeart/2005/8/layout/default"/>
    <dgm:cxn modelId="{A4759418-FB8F-4935-B5E8-E49E47EC130E}" type="presParOf" srcId="{AD058017-1838-41E6-9B46-8EA76C790598}" destId="{596E9BB2-AB34-40C4-8C19-7C10AC855097}" srcOrd="10" destOrd="0" presId="urn:microsoft.com/office/officeart/2005/8/layout/default"/>
    <dgm:cxn modelId="{58B7EB38-1470-4232-8548-41CFBD41C7A2}" type="presParOf" srcId="{AD058017-1838-41E6-9B46-8EA76C790598}" destId="{4058F5DF-FB19-4D71-8271-C4BCF90055E4}" srcOrd="11" destOrd="0" presId="urn:microsoft.com/office/officeart/2005/8/layout/default"/>
    <dgm:cxn modelId="{86AACF86-FC25-4234-8D4E-777CCD45B40B}" type="presParOf" srcId="{AD058017-1838-41E6-9B46-8EA76C790598}" destId="{5B841467-2C7F-400D-94E7-6FE948B26880}"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6AA880-272F-4CBF-9B27-DAC77F559D06}">
      <dsp:nvSpPr>
        <dsp:cNvPr id="0" name=""/>
        <dsp:cNvSpPr/>
      </dsp:nvSpPr>
      <dsp:spPr>
        <a:xfrm>
          <a:off x="5435822" y="437"/>
          <a:ext cx="4285566" cy="1875788"/>
        </a:xfrm>
        <a:prstGeom prst="roundRect">
          <a:avLst>
            <a:gd name="adj" fmla="val 10000"/>
          </a:avLst>
        </a:prstGeom>
        <a:gradFill rotWithShape="0">
          <a:gsLst>
            <a:gs pos="0">
              <a:schemeClr val="accent3">
                <a:shade val="50000"/>
                <a:hueOff val="0"/>
                <a:satOff val="0"/>
                <a:lumOff val="0"/>
                <a:alphaOff val="0"/>
                <a:satMod val="103000"/>
                <a:lumMod val="102000"/>
                <a:tint val="94000"/>
              </a:schemeClr>
            </a:gs>
            <a:gs pos="50000">
              <a:schemeClr val="accent3">
                <a:shade val="50000"/>
                <a:hueOff val="0"/>
                <a:satOff val="0"/>
                <a:lumOff val="0"/>
                <a:alphaOff val="0"/>
                <a:satMod val="110000"/>
                <a:lumMod val="100000"/>
                <a:shade val="100000"/>
              </a:schemeClr>
            </a:gs>
            <a:gs pos="100000">
              <a:schemeClr val="accent3">
                <a:shade val="50000"/>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s-MX" sz="2800" kern="1200" dirty="0">
              <a:latin typeface="+mj-lt"/>
            </a:rPr>
            <a:t>F1</a:t>
          </a:r>
        </a:p>
        <a:p>
          <a:pPr marL="285750" lvl="1" indent="-285750" algn="ctr" defTabSz="1244600">
            <a:lnSpc>
              <a:spcPct val="90000"/>
            </a:lnSpc>
            <a:spcBef>
              <a:spcPct val="0"/>
            </a:spcBef>
            <a:spcAft>
              <a:spcPct val="15000"/>
            </a:spcAft>
            <a:buNone/>
          </a:pPr>
          <a:r>
            <a:rPr lang="es-MX" sz="2800" kern="1200" dirty="0">
              <a:latin typeface="+mj-lt"/>
            </a:rPr>
            <a:t>Prueba piloto</a:t>
          </a:r>
        </a:p>
      </dsp:txBody>
      <dsp:txXfrm>
        <a:off x="5490762" y="55377"/>
        <a:ext cx="4175686" cy="1765908"/>
      </dsp:txXfrm>
    </dsp:sp>
    <dsp:sp modelId="{CF23219A-F8C0-4A8E-AB19-C003AB91A580}">
      <dsp:nvSpPr>
        <dsp:cNvPr id="0" name=""/>
        <dsp:cNvSpPr/>
      </dsp:nvSpPr>
      <dsp:spPr>
        <a:xfrm rot="5400000">
          <a:off x="7147068" y="2211413"/>
          <a:ext cx="863075" cy="909217"/>
        </a:xfrm>
        <a:prstGeom prst="rightArrow">
          <a:avLst>
            <a:gd name="adj1" fmla="val 60000"/>
            <a:gd name="adj2" fmla="val 50000"/>
          </a:avLst>
        </a:prstGeom>
        <a:gradFill rotWithShape="0">
          <a:gsLst>
            <a:gs pos="0">
              <a:schemeClr val="accent3">
                <a:shade val="90000"/>
                <a:hueOff val="0"/>
                <a:satOff val="0"/>
                <a:lumOff val="0"/>
                <a:alphaOff val="0"/>
                <a:satMod val="103000"/>
                <a:lumMod val="102000"/>
                <a:tint val="94000"/>
              </a:schemeClr>
            </a:gs>
            <a:gs pos="50000">
              <a:schemeClr val="accent3">
                <a:shade val="90000"/>
                <a:hueOff val="0"/>
                <a:satOff val="0"/>
                <a:lumOff val="0"/>
                <a:alphaOff val="0"/>
                <a:satMod val="110000"/>
                <a:lumMod val="100000"/>
                <a:shade val="100000"/>
              </a:schemeClr>
            </a:gs>
            <a:gs pos="100000">
              <a:schemeClr val="accent3">
                <a:shade val="9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s-MX" sz="2800" kern="1200">
            <a:latin typeface="+mj-lt"/>
          </a:endParaRPr>
        </a:p>
      </dsp:txBody>
      <dsp:txXfrm rot="-5400000">
        <a:off x="7305840" y="2234484"/>
        <a:ext cx="545531" cy="604153"/>
      </dsp:txXfrm>
    </dsp:sp>
    <dsp:sp modelId="{5080778A-B102-4D67-9EFA-DA9EB4439471}">
      <dsp:nvSpPr>
        <dsp:cNvPr id="0" name=""/>
        <dsp:cNvSpPr/>
      </dsp:nvSpPr>
      <dsp:spPr>
        <a:xfrm>
          <a:off x="5435822" y="3504671"/>
          <a:ext cx="4285566" cy="1875788"/>
        </a:xfrm>
        <a:prstGeom prst="roundRect">
          <a:avLst>
            <a:gd name="adj" fmla="val 10000"/>
          </a:avLst>
        </a:prstGeom>
        <a:solidFill>
          <a:schemeClr val="bg2">
            <a:lumMod val="25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s-MX" sz="2800" kern="1200" dirty="0">
              <a:latin typeface="+mj-lt"/>
            </a:rPr>
            <a:t>F2</a:t>
          </a:r>
        </a:p>
        <a:p>
          <a:pPr marL="271463" lvl="1" indent="0" algn="ctr" defTabSz="1244600">
            <a:lnSpc>
              <a:spcPct val="90000"/>
            </a:lnSpc>
            <a:spcBef>
              <a:spcPct val="0"/>
            </a:spcBef>
            <a:spcAft>
              <a:spcPct val="15000"/>
            </a:spcAft>
            <a:buNone/>
          </a:pPr>
          <a:r>
            <a:rPr lang="es-MX" sz="2800" kern="1200" dirty="0">
              <a:latin typeface="+mj-lt"/>
            </a:rPr>
            <a:t>Consulta extendida</a:t>
          </a:r>
        </a:p>
      </dsp:txBody>
      <dsp:txXfrm>
        <a:off x="5490762" y="3559611"/>
        <a:ext cx="4175686" cy="1765908"/>
      </dsp:txXfrm>
    </dsp:sp>
    <dsp:sp modelId="{15B16BE7-002F-4729-BED2-84B8419E5350}">
      <dsp:nvSpPr>
        <dsp:cNvPr id="0" name=""/>
        <dsp:cNvSpPr/>
      </dsp:nvSpPr>
      <dsp:spPr>
        <a:xfrm rot="10800000">
          <a:off x="4335963" y="3987957"/>
          <a:ext cx="777234" cy="909217"/>
        </a:xfrm>
        <a:prstGeom prst="rightArrow">
          <a:avLst>
            <a:gd name="adj1" fmla="val 60000"/>
            <a:gd name="adj2" fmla="val 50000"/>
          </a:avLst>
        </a:prstGeom>
        <a:gradFill rotWithShape="0">
          <a:gsLst>
            <a:gs pos="0">
              <a:schemeClr val="accent3">
                <a:shade val="90000"/>
                <a:hueOff val="0"/>
                <a:satOff val="0"/>
                <a:lumOff val="23095"/>
                <a:alphaOff val="0"/>
                <a:satMod val="103000"/>
                <a:lumMod val="102000"/>
                <a:tint val="94000"/>
              </a:schemeClr>
            </a:gs>
            <a:gs pos="50000">
              <a:schemeClr val="accent3">
                <a:shade val="90000"/>
                <a:hueOff val="0"/>
                <a:satOff val="0"/>
                <a:lumOff val="23095"/>
                <a:alphaOff val="0"/>
                <a:satMod val="110000"/>
                <a:lumMod val="100000"/>
                <a:shade val="100000"/>
              </a:schemeClr>
            </a:gs>
            <a:gs pos="100000">
              <a:schemeClr val="accent3">
                <a:shade val="90000"/>
                <a:hueOff val="0"/>
                <a:satOff val="0"/>
                <a:lumOff val="23095"/>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s-MX" sz="2800" kern="1200">
            <a:latin typeface="+mj-lt"/>
          </a:endParaRPr>
        </a:p>
      </dsp:txBody>
      <dsp:txXfrm rot="10800000">
        <a:off x="4569133" y="4169800"/>
        <a:ext cx="544064" cy="545531"/>
      </dsp:txXfrm>
    </dsp:sp>
    <dsp:sp modelId="{2FA20E43-FFEB-40A1-A0E6-D9512CAAB0F5}">
      <dsp:nvSpPr>
        <dsp:cNvPr id="0" name=""/>
        <dsp:cNvSpPr/>
      </dsp:nvSpPr>
      <dsp:spPr>
        <a:xfrm>
          <a:off x="303144" y="3342705"/>
          <a:ext cx="3666199" cy="2199719"/>
        </a:xfrm>
        <a:prstGeom prst="roundRect">
          <a:avLst>
            <a:gd name="adj" fmla="val 10000"/>
          </a:avLst>
        </a:prstGeom>
        <a:solidFill>
          <a:schemeClr val="bg2">
            <a:lumMod val="25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271463" lvl="0" indent="0" algn="ctr" defTabSz="1244600">
            <a:lnSpc>
              <a:spcPct val="90000"/>
            </a:lnSpc>
            <a:spcBef>
              <a:spcPct val="0"/>
            </a:spcBef>
            <a:spcAft>
              <a:spcPct val="35000"/>
            </a:spcAft>
            <a:buNone/>
          </a:pPr>
          <a:r>
            <a:rPr lang="es-MX" sz="2800" kern="1200" dirty="0">
              <a:latin typeface="+mj-lt"/>
            </a:rPr>
            <a:t>Integración de un documento</a:t>
          </a:r>
        </a:p>
      </dsp:txBody>
      <dsp:txXfrm>
        <a:off x="367572" y="3407133"/>
        <a:ext cx="3537343" cy="20708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DC131A-94F7-4BCE-9743-2C15F6CFF2AC}">
      <dsp:nvSpPr>
        <dsp:cNvPr id="0" name=""/>
        <dsp:cNvSpPr/>
      </dsp:nvSpPr>
      <dsp:spPr>
        <a:xfrm>
          <a:off x="612144" y="1656"/>
          <a:ext cx="2399884" cy="1439930"/>
        </a:xfrm>
        <a:prstGeom prst="rect">
          <a:avLst/>
        </a:prstGeom>
        <a:solidFill>
          <a:schemeClr val="accent6">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MX" sz="2400" kern="1200" dirty="0">
              <a:latin typeface="+mj-lt"/>
            </a:rPr>
            <a:t>Grupos participantes (77.5%)</a:t>
          </a:r>
        </a:p>
      </dsp:txBody>
      <dsp:txXfrm>
        <a:off x="612144" y="1656"/>
        <a:ext cx="2399884" cy="1439930"/>
      </dsp:txXfrm>
    </dsp:sp>
    <dsp:sp modelId="{40DBDAFE-8D0F-429E-B92D-9E33B7B006AB}">
      <dsp:nvSpPr>
        <dsp:cNvPr id="0" name=""/>
        <dsp:cNvSpPr/>
      </dsp:nvSpPr>
      <dsp:spPr>
        <a:xfrm>
          <a:off x="3252018" y="1656"/>
          <a:ext cx="2399884" cy="1439930"/>
        </a:xfrm>
        <a:prstGeom prst="rect">
          <a:avLst/>
        </a:prstGeom>
        <a:solidFill>
          <a:schemeClr val="accent6">
            <a:alpha val="90000"/>
            <a:hueOff val="0"/>
            <a:satOff val="0"/>
            <a:lumOff val="0"/>
            <a:alphaOff val="-6667"/>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MX" sz="2400" kern="1200" dirty="0">
              <a:latin typeface="+mj-lt"/>
            </a:rPr>
            <a:t>Análisis realizados (74.6%)</a:t>
          </a:r>
        </a:p>
      </dsp:txBody>
      <dsp:txXfrm>
        <a:off x="3252018" y="1656"/>
        <a:ext cx="2399884" cy="1439930"/>
      </dsp:txXfrm>
    </dsp:sp>
    <dsp:sp modelId="{6A56FF04-F5E8-4A86-9758-11074F47842D}">
      <dsp:nvSpPr>
        <dsp:cNvPr id="0" name=""/>
        <dsp:cNvSpPr/>
      </dsp:nvSpPr>
      <dsp:spPr>
        <a:xfrm>
          <a:off x="5891891" y="1656"/>
          <a:ext cx="2399884" cy="1439930"/>
        </a:xfrm>
        <a:prstGeom prst="rect">
          <a:avLst/>
        </a:prstGeom>
        <a:solidFill>
          <a:schemeClr val="accent6">
            <a:alpha val="90000"/>
            <a:hueOff val="0"/>
            <a:satOff val="0"/>
            <a:lumOff val="0"/>
            <a:alphaOff val="-13333"/>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MX" sz="2400" kern="1200" dirty="0">
              <a:latin typeface="+mj-lt"/>
            </a:rPr>
            <a:t>Instrumentos y/o técnicas (70.4%)</a:t>
          </a:r>
        </a:p>
      </dsp:txBody>
      <dsp:txXfrm>
        <a:off x="5891891" y="1656"/>
        <a:ext cx="2399884" cy="1439930"/>
      </dsp:txXfrm>
    </dsp:sp>
    <dsp:sp modelId="{C77F9BED-DA20-48C0-B0C0-4F061D91DD10}">
      <dsp:nvSpPr>
        <dsp:cNvPr id="0" name=""/>
        <dsp:cNvSpPr/>
      </dsp:nvSpPr>
      <dsp:spPr>
        <a:xfrm>
          <a:off x="612144" y="1681576"/>
          <a:ext cx="2399884" cy="1439930"/>
        </a:xfrm>
        <a:prstGeom prst="rect">
          <a:avLst/>
        </a:prstGeom>
        <a:solidFill>
          <a:schemeClr val="accent6">
            <a:alpha val="90000"/>
            <a:hueOff val="0"/>
            <a:satOff val="0"/>
            <a:lumOff val="0"/>
            <a:alphaOff val="-2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MX" sz="2400" kern="1200" dirty="0">
              <a:latin typeface="+mj-lt"/>
            </a:rPr>
            <a:t>Planeación (67.6%)</a:t>
          </a:r>
        </a:p>
      </dsp:txBody>
      <dsp:txXfrm>
        <a:off x="612144" y="1681576"/>
        <a:ext cx="2399884" cy="1439930"/>
      </dsp:txXfrm>
    </dsp:sp>
    <dsp:sp modelId="{67837E2A-EB38-4B94-85B4-E9EA4150EAA3}">
      <dsp:nvSpPr>
        <dsp:cNvPr id="0" name=""/>
        <dsp:cNvSpPr/>
      </dsp:nvSpPr>
      <dsp:spPr>
        <a:xfrm>
          <a:off x="3252018" y="1681576"/>
          <a:ext cx="2399884" cy="1439930"/>
        </a:xfrm>
        <a:prstGeom prst="rect">
          <a:avLst/>
        </a:prstGeom>
        <a:solidFill>
          <a:schemeClr val="accent6">
            <a:alpha val="90000"/>
            <a:hueOff val="0"/>
            <a:satOff val="0"/>
            <a:lumOff val="0"/>
            <a:alphaOff val="-26667"/>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MX" sz="2400" kern="1200" dirty="0">
              <a:latin typeface="+mj-lt"/>
            </a:rPr>
            <a:t>Diseño o metodología (64.8%)</a:t>
          </a:r>
        </a:p>
      </dsp:txBody>
      <dsp:txXfrm>
        <a:off x="3252018" y="1681576"/>
        <a:ext cx="2399884" cy="1439930"/>
      </dsp:txXfrm>
    </dsp:sp>
    <dsp:sp modelId="{596E9BB2-AB34-40C4-8C19-7C10AC855097}">
      <dsp:nvSpPr>
        <dsp:cNvPr id="0" name=""/>
        <dsp:cNvSpPr/>
      </dsp:nvSpPr>
      <dsp:spPr>
        <a:xfrm>
          <a:off x="5891891" y="1681576"/>
          <a:ext cx="2399884" cy="1439930"/>
        </a:xfrm>
        <a:prstGeom prst="rect">
          <a:avLst/>
        </a:prstGeom>
        <a:solidFill>
          <a:schemeClr val="accent6">
            <a:alpha val="90000"/>
            <a:hueOff val="0"/>
            <a:satOff val="0"/>
            <a:lumOff val="0"/>
            <a:alphaOff val="-33333"/>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MX" sz="2400" kern="1200" dirty="0">
              <a:latin typeface="+mj-lt"/>
            </a:rPr>
            <a:t>Uso de resultados (63.4%)</a:t>
          </a:r>
        </a:p>
      </dsp:txBody>
      <dsp:txXfrm>
        <a:off x="5891891" y="1681576"/>
        <a:ext cx="2399884" cy="1439930"/>
      </dsp:txXfrm>
    </dsp:sp>
    <dsp:sp modelId="{5B841467-2C7F-400D-94E7-6FE948B26880}">
      <dsp:nvSpPr>
        <dsp:cNvPr id="0" name=""/>
        <dsp:cNvSpPr/>
      </dsp:nvSpPr>
      <dsp:spPr>
        <a:xfrm>
          <a:off x="3252018" y="3361495"/>
          <a:ext cx="2399884" cy="1439930"/>
        </a:xfrm>
        <a:prstGeom prst="rect">
          <a:avLst/>
        </a:prstGeom>
        <a:solidFill>
          <a:schemeClr val="accent6">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MX" sz="2400" kern="1200" dirty="0">
              <a:latin typeface="+mj-lt"/>
            </a:rPr>
            <a:t>Recursos para apoyar la evaluación (54.9%)</a:t>
          </a:r>
        </a:p>
      </dsp:txBody>
      <dsp:txXfrm>
        <a:off x="3252018" y="3361495"/>
        <a:ext cx="2399884" cy="1439930"/>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30AD67-FBDB-4286-B372-F4CB70110E8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C6C623E9-E1F1-43B4-AFAE-3F6D884170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8F6E30CB-47CC-4A91-8CEA-F5F6AC7F20A0}"/>
              </a:ext>
            </a:extLst>
          </p:cNvPr>
          <p:cNvSpPr>
            <a:spLocks noGrp="1"/>
          </p:cNvSpPr>
          <p:nvPr>
            <p:ph type="dt" sz="half" idx="10"/>
          </p:nvPr>
        </p:nvSpPr>
        <p:spPr/>
        <p:txBody>
          <a:bodyPr/>
          <a:lstStyle/>
          <a:p>
            <a:fld id="{53F9D341-DDC6-4560-BF4A-D0B98EF44C81}" type="datetimeFigureOut">
              <a:rPr lang="es-MX" smtClean="0"/>
              <a:t>05/05/2025</a:t>
            </a:fld>
            <a:endParaRPr lang="es-MX"/>
          </a:p>
        </p:txBody>
      </p:sp>
      <p:sp>
        <p:nvSpPr>
          <p:cNvPr id="5" name="Marcador de pie de página 4">
            <a:extLst>
              <a:ext uri="{FF2B5EF4-FFF2-40B4-BE49-F238E27FC236}">
                <a16:creationId xmlns:a16="http://schemas.microsoft.com/office/drawing/2014/main" id="{1B917FB9-0E01-4212-9F96-A826E560A8F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A5BE993-FEE0-4DBC-98F9-3F7EB42C28AD}"/>
              </a:ext>
            </a:extLst>
          </p:cNvPr>
          <p:cNvSpPr>
            <a:spLocks noGrp="1"/>
          </p:cNvSpPr>
          <p:nvPr>
            <p:ph type="sldNum" sz="quarter" idx="12"/>
          </p:nvPr>
        </p:nvSpPr>
        <p:spPr/>
        <p:txBody>
          <a:bodyPr/>
          <a:lstStyle/>
          <a:p>
            <a:fld id="{85FAFD73-F20C-454B-BD2C-9976901F952B}" type="slidenum">
              <a:rPr lang="es-MX" smtClean="0"/>
              <a:t>‹Nº›</a:t>
            </a:fld>
            <a:endParaRPr lang="es-MX"/>
          </a:p>
        </p:txBody>
      </p:sp>
    </p:spTree>
    <p:extLst>
      <p:ext uri="{BB962C8B-B14F-4D97-AF65-F5344CB8AC3E}">
        <p14:creationId xmlns:p14="http://schemas.microsoft.com/office/powerpoint/2010/main" val="1990786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25CD24-9502-4459-92DF-8E90449A620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96A53033-81E2-4D83-9D32-C2D83B06DD2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015B0CD-79D7-44E5-9110-B9B288C83259}"/>
              </a:ext>
            </a:extLst>
          </p:cNvPr>
          <p:cNvSpPr>
            <a:spLocks noGrp="1"/>
          </p:cNvSpPr>
          <p:nvPr>
            <p:ph type="dt" sz="half" idx="10"/>
          </p:nvPr>
        </p:nvSpPr>
        <p:spPr/>
        <p:txBody>
          <a:bodyPr/>
          <a:lstStyle/>
          <a:p>
            <a:fld id="{53F9D341-DDC6-4560-BF4A-D0B98EF44C81}" type="datetimeFigureOut">
              <a:rPr lang="es-MX" smtClean="0"/>
              <a:t>05/05/2025</a:t>
            </a:fld>
            <a:endParaRPr lang="es-MX"/>
          </a:p>
        </p:txBody>
      </p:sp>
      <p:sp>
        <p:nvSpPr>
          <p:cNvPr id="5" name="Marcador de pie de página 4">
            <a:extLst>
              <a:ext uri="{FF2B5EF4-FFF2-40B4-BE49-F238E27FC236}">
                <a16:creationId xmlns:a16="http://schemas.microsoft.com/office/drawing/2014/main" id="{41A27207-62CB-405D-BFAA-9F59D5553CB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5A874D4-C790-4AFC-B246-3218CAF79374}"/>
              </a:ext>
            </a:extLst>
          </p:cNvPr>
          <p:cNvSpPr>
            <a:spLocks noGrp="1"/>
          </p:cNvSpPr>
          <p:nvPr>
            <p:ph type="sldNum" sz="quarter" idx="12"/>
          </p:nvPr>
        </p:nvSpPr>
        <p:spPr/>
        <p:txBody>
          <a:bodyPr/>
          <a:lstStyle/>
          <a:p>
            <a:fld id="{85FAFD73-F20C-454B-BD2C-9976901F952B}" type="slidenum">
              <a:rPr lang="es-MX" smtClean="0"/>
              <a:t>‹Nº›</a:t>
            </a:fld>
            <a:endParaRPr lang="es-MX"/>
          </a:p>
        </p:txBody>
      </p:sp>
    </p:spTree>
    <p:extLst>
      <p:ext uri="{BB962C8B-B14F-4D97-AF65-F5344CB8AC3E}">
        <p14:creationId xmlns:p14="http://schemas.microsoft.com/office/powerpoint/2010/main" val="3004524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3CD3613-E56A-4653-A2BB-ED08F411B0B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59C0E142-F556-4AC7-BFC0-6E7ACF79023C}"/>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6E5CD76-CD91-4F43-B9AD-719EF8238D7B}"/>
              </a:ext>
            </a:extLst>
          </p:cNvPr>
          <p:cNvSpPr>
            <a:spLocks noGrp="1"/>
          </p:cNvSpPr>
          <p:nvPr>
            <p:ph type="dt" sz="half" idx="10"/>
          </p:nvPr>
        </p:nvSpPr>
        <p:spPr/>
        <p:txBody>
          <a:bodyPr/>
          <a:lstStyle/>
          <a:p>
            <a:fld id="{53F9D341-DDC6-4560-BF4A-D0B98EF44C81}" type="datetimeFigureOut">
              <a:rPr lang="es-MX" smtClean="0"/>
              <a:t>05/05/2025</a:t>
            </a:fld>
            <a:endParaRPr lang="es-MX"/>
          </a:p>
        </p:txBody>
      </p:sp>
      <p:sp>
        <p:nvSpPr>
          <p:cNvPr id="5" name="Marcador de pie de página 4">
            <a:extLst>
              <a:ext uri="{FF2B5EF4-FFF2-40B4-BE49-F238E27FC236}">
                <a16:creationId xmlns:a16="http://schemas.microsoft.com/office/drawing/2014/main" id="{5B985872-EB47-4B5A-B83E-0571947A7C8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7677620-3383-4143-A35A-1C14D0055137}"/>
              </a:ext>
            </a:extLst>
          </p:cNvPr>
          <p:cNvSpPr>
            <a:spLocks noGrp="1"/>
          </p:cNvSpPr>
          <p:nvPr>
            <p:ph type="sldNum" sz="quarter" idx="12"/>
          </p:nvPr>
        </p:nvSpPr>
        <p:spPr/>
        <p:txBody>
          <a:bodyPr/>
          <a:lstStyle/>
          <a:p>
            <a:fld id="{85FAFD73-F20C-454B-BD2C-9976901F952B}" type="slidenum">
              <a:rPr lang="es-MX" smtClean="0"/>
              <a:t>‹Nº›</a:t>
            </a:fld>
            <a:endParaRPr lang="es-MX"/>
          </a:p>
        </p:txBody>
      </p:sp>
    </p:spTree>
    <p:extLst>
      <p:ext uri="{BB962C8B-B14F-4D97-AF65-F5344CB8AC3E}">
        <p14:creationId xmlns:p14="http://schemas.microsoft.com/office/powerpoint/2010/main" val="1071302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2A6260-1416-4980-B7B9-7FD487975AF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8C3BC499-3F90-4049-BCD3-C77FA3312FF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0665904-6B30-4E16-9A2E-1427BBCEF38F}"/>
              </a:ext>
            </a:extLst>
          </p:cNvPr>
          <p:cNvSpPr>
            <a:spLocks noGrp="1"/>
          </p:cNvSpPr>
          <p:nvPr>
            <p:ph type="dt" sz="half" idx="10"/>
          </p:nvPr>
        </p:nvSpPr>
        <p:spPr/>
        <p:txBody>
          <a:bodyPr/>
          <a:lstStyle/>
          <a:p>
            <a:fld id="{53F9D341-DDC6-4560-BF4A-D0B98EF44C81}" type="datetimeFigureOut">
              <a:rPr lang="es-MX" smtClean="0"/>
              <a:t>05/05/2025</a:t>
            </a:fld>
            <a:endParaRPr lang="es-MX"/>
          </a:p>
        </p:txBody>
      </p:sp>
      <p:sp>
        <p:nvSpPr>
          <p:cNvPr id="5" name="Marcador de pie de página 4">
            <a:extLst>
              <a:ext uri="{FF2B5EF4-FFF2-40B4-BE49-F238E27FC236}">
                <a16:creationId xmlns:a16="http://schemas.microsoft.com/office/drawing/2014/main" id="{514157EE-7873-4D41-A675-AB5AA21632A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F005E78-6580-4C8E-8EAD-80BC7196549C}"/>
              </a:ext>
            </a:extLst>
          </p:cNvPr>
          <p:cNvSpPr>
            <a:spLocks noGrp="1"/>
          </p:cNvSpPr>
          <p:nvPr>
            <p:ph type="sldNum" sz="quarter" idx="12"/>
          </p:nvPr>
        </p:nvSpPr>
        <p:spPr/>
        <p:txBody>
          <a:bodyPr/>
          <a:lstStyle/>
          <a:p>
            <a:fld id="{85FAFD73-F20C-454B-BD2C-9976901F952B}" type="slidenum">
              <a:rPr lang="es-MX" smtClean="0"/>
              <a:t>‹Nº›</a:t>
            </a:fld>
            <a:endParaRPr lang="es-MX"/>
          </a:p>
        </p:txBody>
      </p:sp>
    </p:spTree>
    <p:extLst>
      <p:ext uri="{BB962C8B-B14F-4D97-AF65-F5344CB8AC3E}">
        <p14:creationId xmlns:p14="http://schemas.microsoft.com/office/powerpoint/2010/main" val="215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24E8A2-8F41-474A-9471-5755602D120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C7AE4EC-1122-4106-B3E2-951CADE877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56DF041A-BCA7-4D1B-801D-5D0B6E7DD83E}"/>
              </a:ext>
            </a:extLst>
          </p:cNvPr>
          <p:cNvSpPr>
            <a:spLocks noGrp="1"/>
          </p:cNvSpPr>
          <p:nvPr>
            <p:ph type="dt" sz="half" idx="10"/>
          </p:nvPr>
        </p:nvSpPr>
        <p:spPr/>
        <p:txBody>
          <a:bodyPr/>
          <a:lstStyle/>
          <a:p>
            <a:fld id="{53F9D341-DDC6-4560-BF4A-D0B98EF44C81}" type="datetimeFigureOut">
              <a:rPr lang="es-MX" smtClean="0"/>
              <a:t>05/05/2025</a:t>
            </a:fld>
            <a:endParaRPr lang="es-MX"/>
          </a:p>
        </p:txBody>
      </p:sp>
      <p:sp>
        <p:nvSpPr>
          <p:cNvPr id="5" name="Marcador de pie de página 4">
            <a:extLst>
              <a:ext uri="{FF2B5EF4-FFF2-40B4-BE49-F238E27FC236}">
                <a16:creationId xmlns:a16="http://schemas.microsoft.com/office/drawing/2014/main" id="{8A091E10-32B8-4220-9491-A85F8D0B76B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B1AC700-B9DA-4645-9EF7-A6E943075ECE}"/>
              </a:ext>
            </a:extLst>
          </p:cNvPr>
          <p:cNvSpPr>
            <a:spLocks noGrp="1"/>
          </p:cNvSpPr>
          <p:nvPr>
            <p:ph type="sldNum" sz="quarter" idx="12"/>
          </p:nvPr>
        </p:nvSpPr>
        <p:spPr/>
        <p:txBody>
          <a:bodyPr/>
          <a:lstStyle/>
          <a:p>
            <a:fld id="{85FAFD73-F20C-454B-BD2C-9976901F952B}" type="slidenum">
              <a:rPr lang="es-MX" smtClean="0"/>
              <a:t>‹Nº›</a:t>
            </a:fld>
            <a:endParaRPr lang="es-MX"/>
          </a:p>
        </p:txBody>
      </p:sp>
    </p:spTree>
    <p:extLst>
      <p:ext uri="{BB962C8B-B14F-4D97-AF65-F5344CB8AC3E}">
        <p14:creationId xmlns:p14="http://schemas.microsoft.com/office/powerpoint/2010/main" val="984336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93EE1D-56EC-48DB-AF00-3DD73392484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4856420-9CDD-4C2F-A279-0116691E833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F227FB30-2001-4F55-9BFA-414E1C1D735C}"/>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BB21D746-FB4E-455B-9ACB-569291E8A5DC}"/>
              </a:ext>
            </a:extLst>
          </p:cNvPr>
          <p:cNvSpPr>
            <a:spLocks noGrp="1"/>
          </p:cNvSpPr>
          <p:nvPr>
            <p:ph type="dt" sz="half" idx="10"/>
          </p:nvPr>
        </p:nvSpPr>
        <p:spPr/>
        <p:txBody>
          <a:bodyPr/>
          <a:lstStyle/>
          <a:p>
            <a:fld id="{53F9D341-DDC6-4560-BF4A-D0B98EF44C81}" type="datetimeFigureOut">
              <a:rPr lang="es-MX" smtClean="0"/>
              <a:t>05/05/2025</a:t>
            </a:fld>
            <a:endParaRPr lang="es-MX"/>
          </a:p>
        </p:txBody>
      </p:sp>
      <p:sp>
        <p:nvSpPr>
          <p:cNvPr id="6" name="Marcador de pie de página 5">
            <a:extLst>
              <a:ext uri="{FF2B5EF4-FFF2-40B4-BE49-F238E27FC236}">
                <a16:creationId xmlns:a16="http://schemas.microsoft.com/office/drawing/2014/main" id="{7CCF8AC2-39E7-403A-92DF-7F6BF9163D1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1BC59DE-652F-4E98-B6FD-3F7FFEA410B9}"/>
              </a:ext>
            </a:extLst>
          </p:cNvPr>
          <p:cNvSpPr>
            <a:spLocks noGrp="1"/>
          </p:cNvSpPr>
          <p:nvPr>
            <p:ph type="sldNum" sz="quarter" idx="12"/>
          </p:nvPr>
        </p:nvSpPr>
        <p:spPr/>
        <p:txBody>
          <a:bodyPr/>
          <a:lstStyle/>
          <a:p>
            <a:fld id="{85FAFD73-F20C-454B-BD2C-9976901F952B}" type="slidenum">
              <a:rPr lang="es-MX" smtClean="0"/>
              <a:t>‹Nº›</a:t>
            </a:fld>
            <a:endParaRPr lang="es-MX"/>
          </a:p>
        </p:txBody>
      </p:sp>
    </p:spTree>
    <p:extLst>
      <p:ext uri="{BB962C8B-B14F-4D97-AF65-F5344CB8AC3E}">
        <p14:creationId xmlns:p14="http://schemas.microsoft.com/office/powerpoint/2010/main" val="2818804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C49853-08C8-456F-8509-A89ACA82C0D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AE82987-35FC-49C0-93D0-898F9463F7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AEFD6B9-A055-475B-82A3-3524B52A364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CB2585F5-59E9-4F37-9C58-8568124C62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9160E6F7-FBB1-4925-84EA-E034DAFEFA4D}"/>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D40DEA59-7F40-4D83-9855-88292F3D9CA0}"/>
              </a:ext>
            </a:extLst>
          </p:cNvPr>
          <p:cNvSpPr>
            <a:spLocks noGrp="1"/>
          </p:cNvSpPr>
          <p:nvPr>
            <p:ph type="dt" sz="half" idx="10"/>
          </p:nvPr>
        </p:nvSpPr>
        <p:spPr/>
        <p:txBody>
          <a:bodyPr/>
          <a:lstStyle/>
          <a:p>
            <a:fld id="{53F9D341-DDC6-4560-BF4A-D0B98EF44C81}" type="datetimeFigureOut">
              <a:rPr lang="es-MX" smtClean="0"/>
              <a:t>05/05/2025</a:t>
            </a:fld>
            <a:endParaRPr lang="es-MX"/>
          </a:p>
        </p:txBody>
      </p:sp>
      <p:sp>
        <p:nvSpPr>
          <p:cNvPr id="8" name="Marcador de pie de página 7">
            <a:extLst>
              <a:ext uri="{FF2B5EF4-FFF2-40B4-BE49-F238E27FC236}">
                <a16:creationId xmlns:a16="http://schemas.microsoft.com/office/drawing/2014/main" id="{0C9D00CA-3025-48D1-BCC2-9227A27244CA}"/>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6A1D28F0-6D52-4DBD-99F3-9A950734AD0C}"/>
              </a:ext>
            </a:extLst>
          </p:cNvPr>
          <p:cNvSpPr>
            <a:spLocks noGrp="1"/>
          </p:cNvSpPr>
          <p:nvPr>
            <p:ph type="sldNum" sz="quarter" idx="12"/>
          </p:nvPr>
        </p:nvSpPr>
        <p:spPr/>
        <p:txBody>
          <a:bodyPr/>
          <a:lstStyle/>
          <a:p>
            <a:fld id="{85FAFD73-F20C-454B-BD2C-9976901F952B}" type="slidenum">
              <a:rPr lang="es-MX" smtClean="0"/>
              <a:t>‹Nº›</a:t>
            </a:fld>
            <a:endParaRPr lang="es-MX"/>
          </a:p>
        </p:txBody>
      </p:sp>
    </p:spTree>
    <p:extLst>
      <p:ext uri="{BB962C8B-B14F-4D97-AF65-F5344CB8AC3E}">
        <p14:creationId xmlns:p14="http://schemas.microsoft.com/office/powerpoint/2010/main" val="225901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35FD97-52AF-4F66-B1B5-4ED09909A63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3DCDC3F1-CDA6-4DE3-8962-2ADDFE5675CF}"/>
              </a:ext>
            </a:extLst>
          </p:cNvPr>
          <p:cNvSpPr>
            <a:spLocks noGrp="1"/>
          </p:cNvSpPr>
          <p:nvPr>
            <p:ph type="dt" sz="half" idx="10"/>
          </p:nvPr>
        </p:nvSpPr>
        <p:spPr/>
        <p:txBody>
          <a:bodyPr/>
          <a:lstStyle/>
          <a:p>
            <a:fld id="{53F9D341-DDC6-4560-BF4A-D0B98EF44C81}" type="datetimeFigureOut">
              <a:rPr lang="es-MX" smtClean="0"/>
              <a:t>05/05/2025</a:t>
            </a:fld>
            <a:endParaRPr lang="es-MX"/>
          </a:p>
        </p:txBody>
      </p:sp>
      <p:sp>
        <p:nvSpPr>
          <p:cNvPr id="4" name="Marcador de pie de página 3">
            <a:extLst>
              <a:ext uri="{FF2B5EF4-FFF2-40B4-BE49-F238E27FC236}">
                <a16:creationId xmlns:a16="http://schemas.microsoft.com/office/drawing/2014/main" id="{D3D3C742-7BBC-4251-A347-499B3704D6A9}"/>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452365F8-4A46-4C2D-94BF-1599411BCDB8}"/>
              </a:ext>
            </a:extLst>
          </p:cNvPr>
          <p:cNvSpPr>
            <a:spLocks noGrp="1"/>
          </p:cNvSpPr>
          <p:nvPr>
            <p:ph type="sldNum" sz="quarter" idx="12"/>
          </p:nvPr>
        </p:nvSpPr>
        <p:spPr/>
        <p:txBody>
          <a:bodyPr/>
          <a:lstStyle/>
          <a:p>
            <a:fld id="{85FAFD73-F20C-454B-BD2C-9976901F952B}" type="slidenum">
              <a:rPr lang="es-MX" smtClean="0"/>
              <a:t>‹Nº›</a:t>
            </a:fld>
            <a:endParaRPr lang="es-MX"/>
          </a:p>
        </p:txBody>
      </p:sp>
    </p:spTree>
    <p:extLst>
      <p:ext uri="{BB962C8B-B14F-4D97-AF65-F5344CB8AC3E}">
        <p14:creationId xmlns:p14="http://schemas.microsoft.com/office/powerpoint/2010/main" val="1211197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B16DB3D-9816-432A-AB30-8189EDFA8927}"/>
              </a:ext>
            </a:extLst>
          </p:cNvPr>
          <p:cNvSpPr>
            <a:spLocks noGrp="1"/>
          </p:cNvSpPr>
          <p:nvPr>
            <p:ph type="dt" sz="half" idx="10"/>
          </p:nvPr>
        </p:nvSpPr>
        <p:spPr/>
        <p:txBody>
          <a:bodyPr/>
          <a:lstStyle/>
          <a:p>
            <a:fld id="{53F9D341-DDC6-4560-BF4A-D0B98EF44C81}" type="datetimeFigureOut">
              <a:rPr lang="es-MX" smtClean="0"/>
              <a:t>05/05/2025</a:t>
            </a:fld>
            <a:endParaRPr lang="es-MX"/>
          </a:p>
        </p:txBody>
      </p:sp>
      <p:sp>
        <p:nvSpPr>
          <p:cNvPr id="3" name="Marcador de pie de página 2">
            <a:extLst>
              <a:ext uri="{FF2B5EF4-FFF2-40B4-BE49-F238E27FC236}">
                <a16:creationId xmlns:a16="http://schemas.microsoft.com/office/drawing/2014/main" id="{0C3A4780-F5C7-408B-A04D-E31B9974271B}"/>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11628E23-A434-4B2D-B621-420860895004}"/>
              </a:ext>
            </a:extLst>
          </p:cNvPr>
          <p:cNvSpPr>
            <a:spLocks noGrp="1"/>
          </p:cNvSpPr>
          <p:nvPr>
            <p:ph type="sldNum" sz="quarter" idx="12"/>
          </p:nvPr>
        </p:nvSpPr>
        <p:spPr/>
        <p:txBody>
          <a:bodyPr/>
          <a:lstStyle/>
          <a:p>
            <a:fld id="{85FAFD73-F20C-454B-BD2C-9976901F952B}" type="slidenum">
              <a:rPr lang="es-MX" smtClean="0"/>
              <a:t>‹Nº›</a:t>
            </a:fld>
            <a:endParaRPr lang="es-MX"/>
          </a:p>
        </p:txBody>
      </p:sp>
    </p:spTree>
    <p:extLst>
      <p:ext uri="{BB962C8B-B14F-4D97-AF65-F5344CB8AC3E}">
        <p14:creationId xmlns:p14="http://schemas.microsoft.com/office/powerpoint/2010/main" val="959096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CBFAF7-7156-412F-A6E2-44ECC42F426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462315E-901A-4D4E-9A78-36369232D8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2B5DF9E9-18C3-46DE-96E6-62E680D46A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0B6C9EA-281C-45DF-A82A-DF585B744F80}"/>
              </a:ext>
            </a:extLst>
          </p:cNvPr>
          <p:cNvSpPr>
            <a:spLocks noGrp="1"/>
          </p:cNvSpPr>
          <p:nvPr>
            <p:ph type="dt" sz="half" idx="10"/>
          </p:nvPr>
        </p:nvSpPr>
        <p:spPr/>
        <p:txBody>
          <a:bodyPr/>
          <a:lstStyle/>
          <a:p>
            <a:fld id="{53F9D341-DDC6-4560-BF4A-D0B98EF44C81}" type="datetimeFigureOut">
              <a:rPr lang="es-MX" smtClean="0"/>
              <a:t>05/05/2025</a:t>
            </a:fld>
            <a:endParaRPr lang="es-MX"/>
          </a:p>
        </p:txBody>
      </p:sp>
      <p:sp>
        <p:nvSpPr>
          <p:cNvPr id="6" name="Marcador de pie de página 5">
            <a:extLst>
              <a:ext uri="{FF2B5EF4-FFF2-40B4-BE49-F238E27FC236}">
                <a16:creationId xmlns:a16="http://schemas.microsoft.com/office/drawing/2014/main" id="{948DBAC0-9911-4EB1-A271-B60E3F0FFAF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61E5380-BD53-40A1-96DB-D521DED336FD}"/>
              </a:ext>
            </a:extLst>
          </p:cNvPr>
          <p:cNvSpPr>
            <a:spLocks noGrp="1"/>
          </p:cNvSpPr>
          <p:nvPr>
            <p:ph type="sldNum" sz="quarter" idx="12"/>
          </p:nvPr>
        </p:nvSpPr>
        <p:spPr/>
        <p:txBody>
          <a:bodyPr/>
          <a:lstStyle/>
          <a:p>
            <a:fld id="{85FAFD73-F20C-454B-BD2C-9976901F952B}" type="slidenum">
              <a:rPr lang="es-MX" smtClean="0"/>
              <a:t>‹Nº›</a:t>
            </a:fld>
            <a:endParaRPr lang="es-MX"/>
          </a:p>
        </p:txBody>
      </p:sp>
    </p:spTree>
    <p:extLst>
      <p:ext uri="{BB962C8B-B14F-4D97-AF65-F5344CB8AC3E}">
        <p14:creationId xmlns:p14="http://schemas.microsoft.com/office/powerpoint/2010/main" val="3316874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9F8C8E-BB24-4FB1-932D-89B5D48D495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F81955E7-AAB5-4C1E-BC33-7A6FBCD38E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57548A7D-B7DC-4DF6-AFB8-D072D794CA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2B8D21B-9ABE-4EEA-B2EB-C55C88DAF438}"/>
              </a:ext>
            </a:extLst>
          </p:cNvPr>
          <p:cNvSpPr>
            <a:spLocks noGrp="1"/>
          </p:cNvSpPr>
          <p:nvPr>
            <p:ph type="dt" sz="half" idx="10"/>
          </p:nvPr>
        </p:nvSpPr>
        <p:spPr/>
        <p:txBody>
          <a:bodyPr/>
          <a:lstStyle/>
          <a:p>
            <a:fld id="{53F9D341-DDC6-4560-BF4A-D0B98EF44C81}" type="datetimeFigureOut">
              <a:rPr lang="es-MX" smtClean="0"/>
              <a:t>05/05/2025</a:t>
            </a:fld>
            <a:endParaRPr lang="es-MX"/>
          </a:p>
        </p:txBody>
      </p:sp>
      <p:sp>
        <p:nvSpPr>
          <p:cNvPr id="6" name="Marcador de pie de página 5">
            <a:extLst>
              <a:ext uri="{FF2B5EF4-FFF2-40B4-BE49-F238E27FC236}">
                <a16:creationId xmlns:a16="http://schemas.microsoft.com/office/drawing/2014/main" id="{61AF1642-3228-47A7-8EAF-5166B320F2A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A7BF881B-7A20-40BF-8CB3-2E96B2C1CDA8}"/>
              </a:ext>
            </a:extLst>
          </p:cNvPr>
          <p:cNvSpPr>
            <a:spLocks noGrp="1"/>
          </p:cNvSpPr>
          <p:nvPr>
            <p:ph type="sldNum" sz="quarter" idx="12"/>
          </p:nvPr>
        </p:nvSpPr>
        <p:spPr/>
        <p:txBody>
          <a:bodyPr/>
          <a:lstStyle/>
          <a:p>
            <a:fld id="{85FAFD73-F20C-454B-BD2C-9976901F952B}" type="slidenum">
              <a:rPr lang="es-MX" smtClean="0"/>
              <a:t>‹Nº›</a:t>
            </a:fld>
            <a:endParaRPr lang="es-MX"/>
          </a:p>
        </p:txBody>
      </p:sp>
    </p:spTree>
    <p:extLst>
      <p:ext uri="{BB962C8B-B14F-4D97-AF65-F5344CB8AC3E}">
        <p14:creationId xmlns:p14="http://schemas.microsoft.com/office/powerpoint/2010/main" val="3894642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1910E764-CA65-4B99-BDED-711F062E51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E6FA7C0-5329-4A9F-80BE-E6DD49D39E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5A2E65F-579A-41B6-B6C1-C3F659F7FE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F9D341-DDC6-4560-BF4A-D0B98EF44C81}" type="datetimeFigureOut">
              <a:rPr lang="es-MX" smtClean="0"/>
              <a:t>05/05/2025</a:t>
            </a:fld>
            <a:endParaRPr lang="es-MX"/>
          </a:p>
        </p:txBody>
      </p:sp>
      <p:sp>
        <p:nvSpPr>
          <p:cNvPr id="5" name="Marcador de pie de página 4">
            <a:extLst>
              <a:ext uri="{FF2B5EF4-FFF2-40B4-BE49-F238E27FC236}">
                <a16:creationId xmlns:a16="http://schemas.microsoft.com/office/drawing/2014/main" id="{0FBDFA53-CB64-47BA-B798-D2A3C0D94C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375B3550-FA04-45FD-9DAA-917ECD12ED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FAFD73-F20C-454B-BD2C-9976901F952B}" type="slidenum">
              <a:rPr lang="es-MX" smtClean="0"/>
              <a:t>‹Nº›</a:t>
            </a:fld>
            <a:endParaRPr lang="es-MX"/>
          </a:p>
        </p:txBody>
      </p:sp>
    </p:spTree>
    <p:extLst>
      <p:ext uri="{BB962C8B-B14F-4D97-AF65-F5344CB8AC3E}">
        <p14:creationId xmlns:p14="http://schemas.microsoft.com/office/powerpoint/2010/main" val="2176234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diagramLayout" Target="../diagrams/layout2.xml"/><Relationship Id="rId7" Type="http://schemas.openxmlformats.org/officeDocument/2006/relationships/image" Target="../media/image13.pn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diagramLayout" Target="../diagrams/layout1.xml"/><Relationship Id="rId7" Type="http://schemas.openxmlformats.org/officeDocument/2006/relationships/image" Target="../media/image5.png"/><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a:extLst>
              <a:ext uri="{FF2B5EF4-FFF2-40B4-BE49-F238E27FC236}">
                <a16:creationId xmlns:a16="http://schemas.microsoft.com/office/drawing/2014/main" id="{B5F1CA09-3BF2-43CD-AC28-CFBC0897336D}"/>
              </a:ext>
            </a:extLst>
          </p:cNvPr>
          <p:cNvSpPr txBox="1">
            <a:spLocks/>
          </p:cNvSpPr>
          <p:nvPr/>
        </p:nvSpPr>
        <p:spPr>
          <a:xfrm>
            <a:off x="1528186" y="1066777"/>
            <a:ext cx="9135628" cy="2386329"/>
          </a:xfrm>
          <a:prstGeom prst="rect">
            <a:avLst/>
          </a:prstGeom>
        </p:spPr>
        <p:txBody>
          <a:bodyPr vert="horz" lIns="91440" tIns="45720" rIns="91440" bIns="45720" rtlCol="0" anchor="ctr">
            <a:noAutofit/>
          </a:bodyPr>
          <a:lstStyle/>
          <a:p>
            <a:pPr algn="ctr">
              <a:spcBef>
                <a:spcPct val="0"/>
              </a:spcBef>
              <a:defRPr/>
            </a:pPr>
            <a:r>
              <a:rPr kumimoji="1" lang="es-MX" sz="4000" b="1" dirty="0">
                <a:solidFill>
                  <a:srgbClr val="4F6228"/>
                </a:solidFill>
                <a:latin typeface="AvenirNext LT Pro Cn" panose="020B0506020202020204" pitchFamily="34" charset="0"/>
                <a:ea typeface="+mj-ea"/>
                <a:cs typeface="+mj-cs"/>
              </a:rPr>
              <a:t>Consejo de Evaluación Educativa</a:t>
            </a:r>
          </a:p>
          <a:p>
            <a:pPr algn="ctr">
              <a:spcBef>
                <a:spcPct val="0"/>
              </a:spcBef>
              <a:defRPr/>
            </a:pPr>
            <a:r>
              <a:rPr kumimoji="1" lang="es-MX" sz="4000" b="1" dirty="0">
                <a:solidFill>
                  <a:srgbClr val="4F6228"/>
                </a:solidFill>
                <a:latin typeface="AvenirNext LT Pro Cn" panose="020B0506020202020204" pitchFamily="34" charset="0"/>
                <a:ea typeface="+mj-ea"/>
                <a:cs typeface="+mj-cs"/>
              </a:rPr>
              <a:t>Comisión Permanente de Licenciatura</a:t>
            </a:r>
          </a:p>
          <a:p>
            <a:pPr algn="ctr">
              <a:spcBef>
                <a:spcPct val="0"/>
              </a:spcBef>
              <a:defRPr/>
            </a:pPr>
            <a:r>
              <a:rPr kumimoji="1" lang="es-MX" sz="4000" b="1" dirty="0">
                <a:solidFill>
                  <a:srgbClr val="4F6228"/>
                </a:solidFill>
                <a:latin typeface="AvenirNext LT Pro Cn" panose="020B0506020202020204" pitchFamily="34" charset="0"/>
                <a:ea typeface="+mj-ea"/>
                <a:cs typeface="+mj-cs"/>
              </a:rPr>
              <a:t>Red colaborativa 3</a:t>
            </a:r>
          </a:p>
        </p:txBody>
      </p:sp>
      <p:sp>
        <p:nvSpPr>
          <p:cNvPr id="17" name="Rectangle 3">
            <a:extLst>
              <a:ext uri="{FF2B5EF4-FFF2-40B4-BE49-F238E27FC236}">
                <a16:creationId xmlns:a16="http://schemas.microsoft.com/office/drawing/2014/main" id="{CA5C5A6D-3FF9-4C95-9731-5EDDF48F3FA5}"/>
              </a:ext>
            </a:extLst>
          </p:cNvPr>
          <p:cNvSpPr txBox="1">
            <a:spLocks/>
          </p:cNvSpPr>
          <p:nvPr/>
        </p:nvSpPr>
        <p:spPr>
          <a:xfrm>
            <a:off x="1641280" y="3097405"/>
            <a:ext cx="9135628" cy="2386329"/>
          </a:xfrm>
          <a:prstGeom prst="rect">
            <a:avLst/>
          </a:prstGeom>
        </p:spPr>
        <p:txBody>
          <a:bodyPr vert="horz" lIns="91440" tIns="45720" rIns="91440" bIns="45720" rtlCol="0" anchor="ctr">
            <a:noAutofit/>
          </a:bodyPr>
          <a:lstStyle/>
          <a:p>
            <a:pPr algn="ctr">
              <a:spcBef>
                <a:spcPct val="0"/>
              </a:spcBef>
              <a:defRPr/>
            </a:pPr>
            <a:r>
              <a:rPr kumimoji="1" lang="es-MX" sz="4000" b="1" dirty="0">
                <a:solidFill>
                  <a:schemeClr val="accent6">
                    <a:lumMod val="60000"/>
                    <a:lumOff val="40000"/>
                  </a:schemeClr>
                </a:solidFill>
                <a:latin typeface="AvenirNext LT Pro Cn" panose="020B0506020202020204" pitchFamily="34" charset="0"/>
                <a:ea typeface="+mj-ea"/>
                <a:cs typeface="+mj-cs"/>
              </a:rPr>
              <a:t>Exploración de prácticas exitosas de evaluación de planes de estudio</a:t>
            </a:r>
          </a:p>
        </p:txBody>
      </p:sp>
      <p:pic>
        <p:nvPicPr>
          <p:cNvPr id="15" name="Imagen 14">
            <a:extLst>
              <a:ext uri="{FF2B5EF4-FFF2-40B4-BE49-F238E27FC236}">
                <a16:creationId xmlns:a16="http://schemas.microsoft.com/office/drawing/2014/main" id="{96C78746-4C5F-4C44-A863-DCC046203FD7}"/>
              </a:ext>
            </a:extLst>
          </p:cNvPr>
          <p:cNvPicPr/>
          <p:nvPr/>
        </p:nvPicPr>
        <p:blipFill>
          <a:blip r:embed="rId2">
            <a:extLst>
              <a:ext uri="{BEBA8EAE-BF5A-486C-A8C5-ECC9F3942E4B}">
                <a14:imgProps xmlns:a14="http://schemas.microsoft.com/office/drawing/2010/main">
                  <a14:imgLayer r:embed="rId3">
                    <a14:imgEffect>
                      <a14:saturation sat="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829978" y="304777"/>
            <a:ext cx="1861820" cy="762000"/>
          </a:xfrm>
          <a:prstGeom prst="rect">
            <a:avLst/>
          </a:prstGeom>
          <a:noFill/>
          <a:ln>
            <a:noFill/>
          </a:ln>
        </p:spPr>
      </p:pic>
      <p:pic>
        <p:nvPicPr>
          <p:cNvPr id="18" name="Picture 2" descr="evaluacion | cuaieed">
            <a:extLst>
              <a:ext uri="{FF2B5EF4-FFF2-40B4-BE49-F238E27FC236}">
                <a16:creationId xmlns:a16="http://schemas.microsoft.com/office/drawing/2014/main" id="{965CFC9E-AD97-4BC2-BF24-8CCE719928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04908" y="199777"/>
            <a:ext cx="1944000" cy="972000"/>
          </a:xfrm>
          <a:prstGeom prst="rect">
            <a:avLst/>
          </a:prstGeom>
          <a:noFill/>
          <a:extLst>
            <a:ext uri="{909E8E84-426E-40DD-AFC4-6F175D3DCCD1}">
              <a14:hiddenFill xmlns:a14="http://schemas.microsoft.com/office/drawing/2010/main">
                <a:solidFill>
                  <a:srgbClr val="FFFFFF"/>
                </a:solidFill>
              </a14:hiddenFill>
            </a:ext>
          </a:extLst>
        </p:spPr>
      </p:pic>
      <p:sp>
        <p:nvSpPr>
          <p:cNvPr id="19" name="4 Rectángulo">
            <a:extLst>
              <a:ext uri="{FF2B5EF4-FFF2-40B4-BE49-F238E27FC236}">
                <a16:creationId xmlns:a16="http://schemas.microsoft.com/office/drawing/2014/main" id="{60E1CA46-DE29-4917-B514-5B17F7428CFA}"/>
              </a:ext>
            </a:extLst>
          </p:cNvPr>
          <p:cNvSpPr/>
          <p:nvPr/>
        </p:nvSpPr>
        <p:spPr>
          <a:xfrm>
            <a:off x="0" y="6390000"/>
            <a:ext cx="1760888" cy="468000"/>
          </a:xfrm>
          <a:prstGeom prst="rect">
            <a:avLst/>
          </a:prstGeom>
          <a:solidFill>
            <a:srgbClr val="7793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bg1"/>
              </a:solidFill>
            </a:endParaRPr>
          </a:p>
        </p:txBody>
      </p:sp>
      <p:sp>
        <p:nvSpPr>
          <p:cNvPr id="20" name="5 Rectángulo">
            <a:extLst>
              <a:ext uri="{FF2B5EF4-FFF2-40B4-BE49-F238E27FC236}">
                <a16:creationId xmlns:a16="http://schemas.microsoft.com/office/drawing/2014/main" id="{3587B482-D532-4539-80BC-44A596DE479A}"/>
              </a:ext>
            </a:extLst>
          </p:cNvPr>
          <p:cNvSpPr/>
          <p:nvPr/>
        </p:nvSpPr>
        <p:spPr>
          <a:xfrm>
            <a:off x="1761962" y="6390000"/>
            <a:ext cx="10430037" cy="468000"/>
          </a:xfrm>
          <a:prstGeom prst="rect">
            <a:avLst/>
          </a:prstGeom>
          <a:solidFill>
            <a:srgbClr val="4F62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1" name="Rectangle 4">
            <a:extLst>
              <a:ext uri="{FF2B5EF4-FFF2-40B4-BE49-F238E27FC236}">
                <a16:creationId xmlns:a16="http://schemas.microsoft.com/office/drawing/2014/main" id="{7911EC49-6330-46E0-93EF-F386FE0F0A9E}"/>
              </a:ext>
            </a:extLst>
          </p:cNvPr>
          <p:cNvSpPr txBox="1">
            <a:spLocks/>
          </p:cNvSpPr>
          <p:nvPr/>
        </p:nvSpPr>
        <p:spPr>
          <a:xfrm>
            <a:off x="376927" y="6407865"/>
            <a:ext cx="881496" cy="549626"/>
          </a:xfrm>
          <a:prstGeom prst="rect">
            <a:avLst/>
          </a:prstGeom>
        </p:spPr>
        <p:txBody>
          <a:bodyPr vert="horz" lIns="91440" tIns="45720" rIns="91440" bIns="45720" rtlCol="0">
            <a:normAutofit/>
          </a:bodyPr>
          <a:lstStyle/>
          <a:p>
            <a:pPr algn="ctr" defTabSz="914400">
              <a:spcBef>
                <a:spcPct val="20000"/>
              </a:spcBef>
              <a:defRPr/>
            </a:pPr>
            <a:r>
              <a:rPr lang="es-ES" sz="2800" b="1" dirty="0">
                <a:solidFill>
                  <a:schemeClr val="bg1"/>
                </a:solidFill>
                <a:latin typeface="AvenirNext LT Pro Cn" panose="020B0506020202020204" pitchFamily="34" charset="0"/>
              </a:rPr>
              <a:t>DEE</a:t>
            </a:r>
          </a:p>
        </p:txBody>
      </p:sp>
    </p:spTree>
    <p:extLst>
      <p:ext uri="{BB962C8B-B14F-4D97-AF65-F5344CB8AC3E}">
        <p14:creationId xmlns:p14="http://schemas.microsoft.com/office/powerpoint/2010/main" val="3356023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4A72FB65-C429-469E-9159-0B4C1AF13FB0}"/>
              </a:ext>
            </a:extLst>
          </p:cNvPr>
          <p:cNvSpPr>
            <a:spLocks noGrp="1"/>
          </p:cNvSpPr>
          <p:nvPr>
            <p:ph type="title"/>
          </p:nvPr>
        </p:nvSpPr>
        <p:spPr>
          <a:xfrm>
            <a:off x="448608" y="184308"/>
            <a:ext cx="7591522" cy="530226"/>
          </a:xfrm>
        </p:spPr>
        <p:txBody>
          <a:bodyPr>
            <a:noAutofit/>
          </a:bodyPr>
          <a:lstStyle/>
          <a:p>
            <a:r>
              <a:rPr lang="es-MX" sz="3500" b="1" dirty="0">
                <a:solidFill>
                  <a:srgbClr val="385723"/>
                </a:solidFill>
                <a:latin typeface="Adobe Gothic Std B" panose="020B0800000000000000" pitchFamily="34" charset="-128"/>
                <a:ea typeface="Adobe Gothic Std B" panose="020B0800000000000000" pitchFamily="34" charset="-128"/>
              </a:rPr>
              <a:t>Resultados</a:t>
            </a:r>
          </a:p>
        </p:txBody>
      </p:sp>
      <p:sp>
        <p:nvSpPr>
          <p:cNvPr id="6" name="Marcador de texto 8">
            <a:extLst>
              <a:ext uri="{FF2B5EF4-FFF2-40B4-BE49-F238E27FC236}">
                <a16:creationId xmlns:a16="http://schemas.microsoft.com/office/drawing/2014/main" id="{81E0D0CE-7152-4832-BCE3-66B954EAE5C8}"/>
              </a:ext>
            </a:extLst>
          </p:cNvPr>
          <p:cNvSpPr txBox="1">
            <a:spLocks/>
          </p:cNvSpPr>
          <p:nvPr/>
        </p:nvSpPr>
        <p:spPr>
          <a:xfrm>
            <a:off x="4831948" y="417800"/>
            <a:ext cx="6721144" cy="881362"/>
          </a:xfrm>
          <a:prstGeom prst="rect">
            <a:avLst/>
          </a:prstGeom>
        </p:spPr>
        <p:txBody>
          <a:bodyPr vert="horz" lIns="91440" tIns="45720" rIns="91440" bIns="45720" rtlCol="0">
            <a:noAutofit/>
          </a:bodyPr>
          <a:lstStyle>
            <a:lvl1pPr marL="0" indent="0" algn="l" defTabSz="685800" rtl="0" eaLnBrk="1" latinLnBrk="0" hangingPunct="1">
              <a:lnSpc>
                <a:spcPct val="90000"/>
              </a:lnSpc>
              <a:spcBef>
                <a:spcPts val="750"/>
              </a:spcBef>
              <a:buFont typeface="Arial" panose="020B0604020202020204" pitchFamily="34" charset="0"/>
              <a:buNone/>
              <a:defRPr sz="1200" kern="120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050" kern="120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900" kern="120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r>
              <a:rPr lang="es-MX" sz="2300" dirty="0">
                <a:solidFill>
                  <a:schemeClr val="tx1">
                    <a:lumMod val="65000"/>
                    <a:lumOff val="35000"/>
                  </a:schemeClr>
                </a:solidFill>
                <a:latin typeface="+mj-lt"/>
              </a:rPr>
              <a:t>14 entidades (</a:t>
            </a:r>
            <a:r>
              <a:rPr lang="es-MX" sz="2400" b="1" dirty="0">
                <a:solidFill>
                  <a:schemeClr val="tx1">
                    <a:lumMod val="65000"/>
                    <a:lumOff val="35000"/>
                  </a:schemeClr>
                </a:solidFill>
                <a:latin typeface="+mj-lt"/>
              </a:rPr>
              <a:t>71</a:t>
            </a:r>
            <a:r>
              <a:rPr lang="es-MX" sz="2300" dirty="0">
                <a:solidFill>
                  <a:schemeClr val="tx1">
                    <a:lumMod val="65000"/>
                    <a:lumOff val="35000"/>
                  </a:schemeClr>
                </a:solidFill>
                <a:latin typeface="+mj-lt"/>
              </a:rPr>
              <a:t> planes de estudio) señalaron haber realizado evaluaciones en los últimos 10 años</a:t>
            </a:r>
          </a:p>
        </p:txBody>
      </p:sp>
      <p:sp>
        <p:nvSpPr>
          <p:cNvPr id="5" name="10 Rectángulo">
            <a:extLst>
              <a:ext uri="{FF2B5EF4-FFF2-40B4-BE49-F238E27FC236}">
                <a16:creationId xmlns:a16="http://schemas.microsoft.com/office/drawing/2014/main" id="{7C386C98-221E-4F19-86ED-1DD1CAE40A06}"/>
              </a:ext>
            </a:extLst>
          </p:cNvPr>
          <p:cNvSpPr/>
          <p:nvPr/>
        </p:nvSpPr>
        <p:spPr>
          <a:xfrm>
            <a:off x="0" y="6575880"/>
            <a:ext cx="12192000" cy="28803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tabLst>
                <a:tab pos="3944938" algn="l"/>
              </a:tabLst>
            </a:pPr>
            <a:r>
              <a:rPr lang="es-MX" sz="1400" dirty="0">
                <a:latin typeface="Humanst531 BT" pitchFamily="34" charset="0"/>
                <a:sym typeface="Wingdings"/>
              </a:rPr>
              <a:t>CEE | Prácticas exitosas en la evaluación de planes y programas de estudio</a:t>
            </a:r>
            <a:endParaRPr lang="es-MX" sz="1400" b="1" dirty="0">
              <a:latin typeface="Humanst531 BT" pitchFamily="34" charset="0"/>
            </a:endParaRPr>
          </a:p>
        </p:txBody>
      </p:sp>
      <p:pic>
        <p:nvPicPr>
          <p:cNvPr id="7" name="Gráfico 6" descr="Diana">
            <a:extLst>
              <a:ext uri="{FF2B5EF4-FFF2-40B4-BE49-F238E27FC236}">
                <a16:creationId xmlns:a16="http://schemas.microsoft.com/office/drawing/2014/main" id="{58ABA090-8EC6-43C9-BF4E-06AB9ADCD0E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927550" y="40361"/>
            <a:ext cx="768607" cy="768607"/>
          </a:xfrm>
          <a:prstGeom prst="rect">
            <a:avLst/>
          </a:prstGeom>
        </p:spPr>
      </p:pic>
      <p:graphicFrame>
        <p:nvGraphicFramePr>
          <p:cNvPr id="8" name="Tabla 8">
            <a:extLst>
              <a:ext uri="{FF2B5EF4-FFF2-40B4-BE49-F238E27FC236}">
                <a16:creationId xmlns:a16="http://schemas.microsoft.com/office/drawing/2014/main" id="{C3B1A9D4-A4B8-47E1-9705-C9C118729903}"/>
              </a:ext>
            </a:extLst>
          </p:cNvPr>
          <p:cNvGraphicFramePr>
            <a:graphicFrameLocks noGrp="1"/>
          </p:cNvGraphicFramePr>
          <p:nvPr>
            <p:extLst>
              <p:ext uri="{D42A27DB-BD31-4B8C-83A1-F6EECF244321}">
                <p14:modId xmlns:p14="http://schemas.microsoft.com/office/powerpoint/2010/main" val="876421379"/>
              </p:ext>
            </p:extLst>
          </p:nvPr>
        </p:nvGraphicFramePr>
        <p:xfrm>
          <a:off x="1468317" y="1521754"/>
          <a:ext cx="9047284" cy="4366095"/>
        </p:xfrm>
        <a:graphic>
          <a:graphicData uri="http://schemas.openxmlformats.org/drawingml/2006/table">
            <a:tbl>
              <a:tblPr firstRow="1" bandRow="1">
                <a:tableStyleId>{912C8C85-51F0-491E-9774-3900AFEF0FD7}</a:tableStyleId>
              </a:tblPr>
              <a:tblGrid>
                <a:gridCol w="4852228">
                  <a:extLst>
                    <a:ext uri="{9D8B030D-6E8A-4147-A177-3AD203B41FA5}">
                      <a16:colId xmlns:a16="http://schemas.microsoft.com/office/drawing/2014/main" val="465775001"/>
                    </a:ext>
                  </a:extLst>
                </a:gridCol>
                <a:gridCol w="1398352">
                  <a:extLst>
                    <a:ext uri="{9D8B030D-6E8A-4147-A177-3AD203B41FA5}">
                      <a16:colId xmlns:a16="http://schemas.microsoft.com/office/drawing/2014/main" val="1449129891"/>
                    </a:ext>
                  </a:extLst>
                </a:gridCol>
                <a:gridCol w="1398352">
                  <a:extLst>
                    <a:ext uri="{9D8B030D-6E8A-4147-A177-3AD203B41FA5}">
                      <a16:colId xmlns:a16="http://schemas.microsoft.com/office/drawing/2014/main" val="3190565403"/>
                    </a:ext>
                  </a:extLst>
                </a:gridCol>
                <a:gridCol w="1398352">
                  <a:extLst>
                    <a:ext uri="{9D8B030D-6E8A-4147-A177-3AD203B41FA5}">
                      <a16:colId xmlns:a16="http://schemas.microsoft.com/office/drawing/2014/main" val="214914307"/>
                    </a:ext>
                  </a:extLst>
                </a:gridCol>
              </a:tblGrid>
              <a:tr h="353955">
                <a:tc>
                  <a:txBody>
                    <a:bodyPr/>
                    <a:lstStyle/>
                    <a:p>
                      <a:pPr algn="ctr"/>
                      <a:r>
                        <a:rPr lang="es-MX" sz="1600" b="1" dirty="0"/>
                        <a:t>Entidades</a:t>
                      </a:r>
                      <a:endParaRPr lang="es-MX" sz="1600" b="1" dirty="0">
                        <a:latin typeface="+mj-lt"/>
                      </a:endParaRPr>
                    </a:p>
                  </a:txBody>
                  <a:tcPr anchor="ctr"/>
                </a:tc>
                <a:tc>
                  <a:txBody>
                    <a:bodyPr/>
                    <a:lstStyle/>
                    <a:p>
                      <a:pPr algn="ctr"/>
                      <a:r>
                        <a:rPr lang="es-MX" sz="1600" b="1" dirty="0"/>
                        <a:t>Escolarizado</a:t>
                      </a:r>
                      <a:endParaRPr lang="es-MX" sz="1600" b="1" dirty="0">
                        <a:latin typeface="+mj-lt"/>
                      </a:endParaRPr>
                    </a:p>
                  </a:txBody>
                  <a:tcPr anchor="ctr"/>
                </a:tc>
                <a:tc>
                  <a:txBody>
                    <a:bodyPr/>
                    <a:lstStyle/>
                    <a:p>
                      <a:pPr algn="ctr"/>
                      <a:r>
                        <a:rPr lang="es-MX" sz="1600" b="1" dirty="0"/>
                        <a:t>SUA</a:t>
                      </a:r>
                      <a:endParaRPr lang="es-MX" sz="1600" b="1" dirty="0">
                        <a:latin typeface="+mj-lt"/>
                      </a:endParaRPr>
                    </a:p>
                  </a:txBody>
                  <a:tcPr anchor="ctr"/>
                </a:tc>
                <a:tc>
                  <a:txBody>
                    <a:bodyPr/>
                    <a:lstStyle/>
                    <a:p>
                      <a:pPr algn="ctr"/>
                      <a:r>
                        <a:rPr lang="es-MX" sz="1600" b="1" dirty="0"/>
                        <a:t>ED</a:t>
                      </a:r>
                      <a:endParaRPr lang="es-MX" sz="1600" b="1" dirty="0">
                        <a:latin typeface="+mj-lt"/>
                      </a:endParaRPr>
                    </a:p>
                  </a:txBody>
                  <a:tcPr anchor="ctr"/>
                </a:tc>
                <a:extLst>
                  <a:ext uri="{0D108BD9-81ED-4DB2-BD59-A6C34878D82A}">
                    <a16:rowId xmlns:a16="http://schemas.microsoft.com/office/drawing/2014/main" val="325769306"/>
                  </a:ext>
                </a:extLst>
              </a:tr>
              <a:tr h="267476">
                <a:tc>
                  <a:txBody>
                    <a:bodyPr/>
                    <a:lstStyle/>
                    <a:p>
                      <a:pPr algn="l" fontAlgn="b"/>
                      <a:r>
                        <a:rPr lang="es-MX" sz="1600" b="0" u="none" strike="noStrike" kern="1200" dirty="0">
                          <a:solidFill>
                            <a:schemeClr val="tx1"/>
                          </a:solidFill>
                          <a:effectLst/>
                          <a:latin typeface="+mj-lt"/>
                        </a:rPr>
                        <a:t>Facultad de Artes y Diseño</a:t>
                      </a:r>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r>
                        <a:rPr lang="es-MX" sz="1600" b="0" u="none" strike="noStrike" kern="1200" dirty="0">
                          <a:solidFill>
                            <a:schemeClr val="tx1"/>
                          </a:solidFill>
                          <a:effectLst/>
                          <a:latin typeface="+mj-lt"/>
                        </a:rPr>
                        <a:t>3</a:t>
                      </a:r>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a:solidFill>
                          <a:schemeClr val="tx1"/>
                        </a:solidFill>
                        <a:effectLst/>
                        <a:latin typeface="+mj-lt"/>
                        <a:ea typeface="+mn-ea"/>
                        <a:cs typeface="+mn-cs"/>
                      </a:endParaRPr>
                    </a:p>
                  </a:txBody>
                  <a:tcPr marL="9525" marR="9525" marT="9525" marB="0" anchor="b"/>
                </a:tc>
                <a:extLst>
                  <a:ext uri="{0D108BD9-81ED-4DB2-BD59-A6C34878D82A}">
                    <a16:rowId xmlns:a16="http://schemas.microsoft.com/office/drawing/2014/main" val="997515961"/>
                  </a:ext>
                </a:extLst>
              </a:tr>
              <a:tr h="267476">
                <a:tc>
                  <a:txBody>
                    <a:bodyPr/>
                    <a:lstStyle/>
                    <a:p>
                      <a:pPr algn="l" fontAlgn="b"/>
                      <a:r>
                        <a:rPr lang="es-MX" sz="1600" b="0" u="none" strike="noStrike" kern="1200" dirty="0">
                          <a:solidFill>
                            <a:schemeClr val="tx1"/>
                          </a:solidFill>
                          <a:effectLst/>
                          <a:latin typeface="+mj-lt"/>
                        </a:rPr>
                        <a:t>Facultad de Ciencias Políticas y Sociales</a:t>
                      </a:r>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r>
                        <a:rPr lang="es-MX" sz="1600" b="0" u="none" strike="noStrike" kern="1200" dirty="0">
                          <a:solidFill>
                            <a:schemeClr val="tx1"/>
                          </a:solidFill>
                          <a:effectLst/>
                          <a:latin typeface="+mj-lt"/>
                        </a:rPr>
                        <a:t>4</a:t>
                      </a:r>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a:solidFill>
                          <a:schemeClr val="tx1"/>
                        </a:solidFill>
                        <a:effectLst/>
                        <a:latin typeface="+mj-lt"/>
                        <a:ea typeface="+mn-ea"/>
                        <a:cs typeface="+mn-cs"/>
                      </a:endParaRPr>
                    </a:p>
                  </a:txBody>
                  <a:tcPr marL="9525" marR="9525" marT="9525" marB="0" anchor="b"/>
                </a:tc>
                <a:extLst>
                  <a:ext uri="{0D108BD9-81ED-4DB2-BD59-A6C34878D82A}">
                    <a16:rowId xmlns:a16="http://schemas.microsoft.com/office/drawing/2014/main" val="1343566973"/>
                  </a:ext>
                </a:extLst>
              </a:tr>
              <a:tr h="267476">
                <a:tc>
                  <a:txBody>
                    <a:bodyPr/>
                    <a:lstStyle/>
                    <a:p>
                      <a:pPr algn="l" fontAlgn="b"/>
                      <a:r>
                        <a:rPr lang="es-MX" sz="1600" b="0" u="none" strike="noStrike" kern="1200" dirty="0">
                          <a:solidFill>
                            <a:schemeClr val="tx1"/>
                          </a:solidFill>
                          <a:effectLst/>
                          <a:latin typeface="+mj-lt"/>
                        </a:rPr>
                        <a:t>Facultad de Derecho</a:t>
                      </a:r>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r>
                        <a:rPr lang="es-MX" sz="1600" b="0" u="none" strike="noStrike" kern="1200">
                          <a:solidFill>
                            <a:schemeClr val="tx1"/>
                          </a:solidFill>
                          <a:effectLst/>
                          <a:latin typeface="+mj-lt"/>
                        </a:rPr>
                        <a:t>1</a:t>
                      </a:r>
                      <a:endParaRPr lang="es-MX" sz="1600" b="0" u="none" strike="noStrike" kern="120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a:solidFill>
                          <a:schemeClr val="tx1"/>
                        </a:solidFill>
                        <a:effectLst/>
                        <a:latin typeface="+mj-lt"/>
                        <a:ea typeface="+mn-ea"/>
                        <a:cs typeface="+mn-cs"/>
                      </a:endParaRPr>
                    </a:p>
                  </a:txBody>
                  <a:tcPr marL="9525" marR="9525" marT="9525" marB="0" anchor="b"/>
                </a:tc>
                <a:extLst>
                  <a:ext uri="{0D108BD9-81ED-4DB2-BD59-A6C34878D82A}">
                    <a16:rowId xmlns:a16="http://schemas.microsoft.com/office/drawing/2014/main" val="1390402764"/>
                  </a:ext>
                </a:extLst>
              </a:tr>
              <a:tr h="267476">
                <a:tc>
                  <a:txBody>
                    <a:bodyPr/>
                    <a:lstStyle/>
                    <a:p>
                      <a:pPr algn="l" fontAlgn="ctr"/>
                      <a:r>
                        <a:rPr lang="es-MX" sz="1600" b="0" u="none" strike="noStrike" kern="1200" dirty="0">
                          <a:solidFill>
                            <a:schemeClr val="tx1"/>
                          </a:solidFill>
                          <a:effectLst/>
                          <a:latin typeface="+mj-lt"/>
                        </a:rPr>
                        <a:t>Facultad de Estudios Superiores Acatlán</a:t>
                      </a:r>
                      <a:endParaRPr lang="es-MX" sz="1600" b="0" u="none" strike="noStrike" kern="1200" dirty="0">
                        <a:solidFill>
                          <a:schemeClr val="tx1"/>
                        </a:solidFill>
                        <a:effectLst/>
                        <a:latin typeface="+mj-lt"/>
                        <a:ea typeface="+mn-ea"/>
                        <a:cs typeface="+mn-cs"/>
                      </a:endParaRPr>
                    </a:p>
                  </a:txBody>
                  <a:tcPr marL="9525" marR="9525" marT="9525" marB="0" anchor="ctr"/>
                </a:tc>
                <a:tc>
                  <a:txBody>
                    <a:bodyPr/>
                    <a:lstStyle/>
                    <a:p>
                      <a:pPr marL="0" algn="ctr" defTabSz="914400" rtl="0" eaLnBrk="1" fontAlgn="ctr" latinLnBrk="0" hangingPunct="1"/>
                      <a:r>
                        <a:rPr lang="es-MX" sz="1600" b="0" u="none" strike="noStrike" kern="1200">
                          <a:solidFill>
                            <a:schemeClr val="tx1"/>
                          </a:solidFill>
                          <a:effectLst/>
                          <a:latin typeface="+mj-lt"/>
                        </a:rPr>
                        <a:t>12</a:t>
                      </a:r>
                      <a:endParaRPr lang="es-MX" sz="1600" b="0" u="none" strike="noStrike" kern="120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r>
                        <a:rPr lang="es-MX" sz="1600" b="0" u="none" strike="noStrike" kern="1200" dirty="0">
                          <a:solidFill>
                            <a:schemeClr val="tx1"/>
                          </a:solidFill>
                          <a:effectLst/>
                          <a:latin typeface="+mj-lt"/>
                        </a:rPr>
                        <a:t>1</a:t>
                      </a:r>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r>
                        <a:rPr lang="es-MX" sz="1600" b="0" u="none" strike="noStrike" kern="1200">
                          <a:solidFill>
                            <a:schemeClr val="tx1"/>
                          </a:solidFill>
                          <a:effectLst/>
                          <a:latin typeface="+mj-lt"/>
                        </a:rPr>
                        <a:t>2</a:t>
                      </a:r>
                      <a:endParaRPr lang="es-MX" sz="1600" b="0" u="none" strike="noStrike" kern="1200">
                        <a:solidFill>
                          <a:schemeClr val="tx1"/>
                        </a:solidFill>
                        <a:effectLst/>
                        <a:latin typeface="+mj-lt"/>
                        <a:ea typeface="+mn-ea"/>
                        <a:cs typeface="+mn-cs"/>
                      </a:endParaRPr>
                    </a:p>
                  </a:txBody>
                  <a:tcPr marL="9525" marR="9525" marT="9525" marB="0" anchor="b"/>
                </a:tc>
                <a:extLst>
                  <a:ext uri="{0D108BD9-81ED-4DB2-BD59-A6C34878D82A}">
                    <a16:rowId xmlns:a16="http://schemas.microsoft.com/office/drawing/2014/main" val="929311790"/>
                  </a:ext>
                </a:extLst>
              </a:tr>
              <a:tr h="267476">
                <a:tc>
                  <a:txBody>
                    <a:bodyPr/>
                    <a:lstStyle/>
                    <a:p>
                      <a:pPr algn="l" fontAlgn="ctr"/>
                      <a:r>
                        <a:rPr lang="es-MX" sz="1600" b="0" u="none" strike="noStrike" kern="1200" dirty="0">
                          <a:solidFill>
                            <a:schemeClr val="tx1"/>
                          </a:solidFill>
                          <a:effectLst/>
                          <a:latin typeface="+mj-lt"/>
                        </a:rPr>
                        <a:t>Facultad de Estudios Superiores Iztacala</a:t>
                      </a:r>
                      <a:endParaRPr lang="es-MX" sz="1600" b="0" u="none" strike="noStrike" kern="1200" dirty="0">
                        <a:solidFill>
                          <a:schemeClr val="tx1"/>
                        </a:solidFill>
                        <a:effectLst/>
                        <a:latin typeface="+mj-lt"/>
                        <a:ea typeface="+mn-ea"/>
                        <a:cs typeface="+mn-cs"/>
                      </a:endParaRPr>
                    </a:p>
                  </a:txBody>
                  <a:tcPr marL="9525" marR="9525" marT="9525" marB="0" anchor="ctr"/>
                </a:tc>
                <a:tc>
                  <a:txBody>
                    <a:bodyPr/>
                    <a:lstStyle/>
                    <a:p>
                      <a:pPr marL="0" algn="ctr" defTabSz="914400" rtl="0" eaLnBrk="1" fontAlgn="ctr" latinLnBrk="0" hangingPunct="1"/>
                      <a:r>
                        <a:rPr lang="es-MX" sz="1600" b="0" u="none" strike="noStrike" kern="1200" dirty="0">
                          <a:solidFill>
                            <a:schemeClr val="tx1"/>
                          </a:solidFill>
                          <a:effectLst/>
                          <a:latin typeface="+mj-lt"/>
                        </a:rPr>
                        <a:t>15</a:t>
                      </a:r>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a:solidFill>
                          <a:schemeClr val="tx1"/>
                        </a:solidFill>
                        <a:effectLst/>
                        <a:latin typeface="+mj-lt"/>
                        <a:ea typeface="+mn-ea"/>
                        <a:cs typeface="+mn-cs"/>
                      </a:endParaRPr>
                    </a:p>
                  </a:txBody>
                  <a:tcPr marL="9525" marR="9525" marT="9525" marB="0" anchor="b"/>
                </a:tc>
                <a:extLst>
                  <a:ext uri="{0D108BD9-81ED-4DB2-BD59-A6C34878D82A}">
                    <a16:rowId xmlns:a16="http://schemas.microsoft.com/office/drawing/2014/main" val="3779138088"/>
                  </a:ext>
                </a:extLst>
              </a:tr>
              <a:tr h="267476">
                <a:tc>
                  <a:txBody>
                    <a:bodyPr/>
                    <a:lstStyle/>
                    <a:p>
                      <a:pPr algn="l" fontAlgn="b"/>
                      <a:r>
                        <a:rPr lang="es-MX" sz="1600" b="0" u="none" strike="noStrike" kern="1200" dirty="0">
                          <a:solidFill>
                            <a:schemeClr val="tx1"/>
                          </a:solidFill>
                          <a:effectLst/>
                          <a:latin typeface="+mj-lt"/>
                        </a:rPr>
                        <a:t>Facultad de Estudios Superiores Zaragoza</a:t>
                      </a:r>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r>
                        <a:rPr lang="es-MX" sz="1600" b="0" u="none" strike="noStrike" kern="1200" dirty="0">
                          <a:solidFill>
                            <a:schemeClr val="tx1"/>
                          </a:solidFill>
                          <a:effectLst/>
                          <a:latin typeface="+mj-lt"/>
                        </a:rPr>
                        <a:t>3</a:t>
                      </a:r>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dirty="0">
                        <a:solidFill>
                          <a:schemeClr val="tx1"/>
                        </a:solidFill>
                        <a:effectLst/>
                        <a:latin typeface="+mj-lt"/>
                        <a:ea typeface="+mn-ea"/>
                        <a:cs typeface="+mn-cs"/>
                      </a:endParaRPr>
                    </a:p>
                  </a:txBody>
                  <a:tcPr marL="9525" marR="9525" marT="9525" marB="0" anchor="b"/>
                </a:tc>
                <a:extLst>
                  <a:ext uri="{0D108BD9-81ED-4DB2-BD59-A6C34878D82A}">
                    <a16:rowId xmlns:a16="http://schemas.microsoft.com/office/drawing/2014/main" val="1374623738"/>
                  </a:ext>
                </a:extLst>
              </a:tr>
              <a:tr h="267476">
                <a:tc>
                  <a:txBody>
                    <a:bodyPr/>
                    <a:lstStyle/>
                    <a:p>
                      <a:pPr algn="l" fontAlgn="b"/>
                      <a:r>
                        <a:rPr lang="es-MX" sz="1600" b="0" u="none" strike="noStrike" kern="1200" dirty="0">
                          <a:solidFill>
                            <a:schemeClr val="tx1"/>
                          </a:solidFill>
                          <a:effectLst/>
                          <a:latin typeface="+mj-lt"/>
                        </a:rPr>
                        <a:t>Facultad de Filosofía y Letras</a:t>
                      </a:r>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r>
                        <a:rPr lang="es-MX" sz="1600" b="0" u="none" strike="noStrike" kern="1200" dirty="0">
                          <a:solidFill>
                            <a:schemeClr val="tx1"/>
                          </a:solidFill>
                          <a:effectLst/>
                          <a:latin typeface="+mj-lt"/>
                        </a:rPr>
                        <a:t>6</a:t>
                      </a:r>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r>
                        <a:rPr lang="es-MX" sz="1600" b="0" u="none" strike="noStrike" kern="1200">
                          <a:solidFill>
                            <a:schemeClr val="tx1"/>
                          </a:solidFill>
                          <a:effectLst/>
                          <a:latin typeface="+mj-lt"/>
                        </a:rPr>
                        <a:t>1</a:t>
                      </a:r>
                      <a:endParaRPr lang="es-MX" sz="1600" b="0" u="none" strike="noStrike" kern="120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r>
                        <a:rPr lang="es-MX" sz="1600" b="0" u="none" strike="noStrike" kern="1200" dirty="0">
                          <a:solidFill>
                            <a:schemeClr val="tx1"/>
                          </a:solidFill>
                          <a:effectLst/>
                          <a:latin typeface="+mj-lt"/>
                        </a:rPr>
                        <a:t>1</a:t>
                      </a:r>
                      <a:endParaRPr lang="es-MX" sz="1600" b="0" u="none" strike="noStrike" kern="1200" dirty="0">
                        <a:solidFill>
                          <a:schemeClr val="tx1"/>
                        </a:solidFill>
                        <a:effectLst/>
                        <a:latin typeface="+mj-lt"/>
                        <a:ea typeface="+mn-ea"/>
                        <a:cs typeface="+mn-cs"/>
                      </a:endParaRPr>
                    </a:p>
                  </a:txBody>
                  <a:tcPr marL="9525" marR="9525" marT="9525" marB="0" anchor="b"/>
                </a:tc>
                <a:extLst>
                  <a:ext uri="{0D108BD9-81ED-4DB2-BD59-A6C34878D82A}">
                    <a16:rowId xmlns:a16="http://schemas.microsoft.com/office/drawing/2014/main" val="2649697614"/>
                  </a:ext>
                </a:extLst>
              </a:tr>
              <a:tr h="267476">
                <a:tc>
                  <a:txBody>
                    <a:bodyPr/>
                    <a:lstStyle/>
                    <a:p>
                      <a:pPr algn="l" fontAlgn="b"/>
                      <a:r>
                        <a:rPr lang="es-MX" sz="1600" b="0" u="none" strike="noStrike" kern="1200" dirty="0">
                          <a:solidFill>
                            <a:schemeClr val="tx1"/>
                          </a:solidFill>
                          <a:effectLst/>
                          <a:latin typeface="+mj-lt"/>
                        </a:rPr>
                        <a:t>Facultad de Ingeniería</a:t>
                      </a:r>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r>
                        <a:rPr lang="es-MX" sz="1600" b="0" u="none" strike="noStrike" kern="1200" dirty="0">
                          <a:solidFill>
                            <a:schemeClr val="tx1"/>
                          </a:solidFill>
                          <a:effectLst/>
                          <a:latin typeface="+mj-lt"/>
                        </a:rPr>
                        <a:t>9</a:t>
                      </a:r>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dirty="0">
                        <a:solidFill>
                          <a:schemeClr val="tx1"/>
                        </a:solidFill>
                        <a:effectLst/>
                        <a:latin typeface="+mj-lt"/>
                        <a:ea typeface="+mn-ea"/>
                        <a:cs typeface="+mn-cs"/>
                      </a:endParaRPr>
                    </a:p>
                  </a:txBody>
                  <a:tcPr marL="9525" marR="9525" marT="9525" marB="0" anchor="b"/>
                </a:tc>
                <a:extLst>
                  <a:ext uri="{0D108BD9-81ED-4DB2-BD59-A6C34878D82A}">
                    <a16:rowId xmlns:a16="http://schemas.microsoft.com/office/drawing/2014/main" val="203083039"/>
                  </a:ext>
                </a:extLst>
              </a:tr>
              <a:tr h="267476">
                <a:tc>
                  <a:txBody>
                    <a:bodyPr/>
                    <a:lstStyle/>
                    <a:p>
                      <a:pPr algn="l" fontAlgn="b"/>
                      <a:r>
                        <a:rPr lang="es-MX" sz="1600" b="0" u="none" strike="noStrike" kern="1200" dirty="0">
                          <a:solidFill>
                            <a:schemeClr val="tx1"/>
                          </a:solidFill>
                          <a:effectLst/>
                          <a:latin typeface="+mj-lt"/>
                        </a:rPr>
                        <a:t>Facultad de Medicina</a:t>
                      </a:r>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r>
                        <a:rPr lang="es-MX" sz="1600" b="0" u="none" strike="noStrike" kern="1200">
                          <a:solidFill>
                            <a:schemeClr val="tx1"/>
                          </a:solidFill>
                          <a:effectLst/>
                          <a:latin typeface="+mj-lt"/>
                        </a:rPr>
                        <a:t>3</a:t>
                      </a:r>
                      <a:endParaRPr lang="es-MX" sz="1600" b="0" u="none" strike="noStrike" kern="120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dirty="0">
                        <a:solidFill>
                          <a:schemeClr val="tx1"/>
                        </a:solidFill>
                        <a:effectLst/>
                        <a:latin typeface="+mj-lt"/>
                        <a:ea typeface="+mn-ea"/>
                        <a:cs typeface="+mn-cs"/>
                      </a:endParaRPr>
                    </a:p>
                  </a:txBody>
                  <a:tcPr marL="9525" marR="9525" marT="9525" marB="0" anchor="b"/>
                </a:tc>
                <a:extLst>
                  <a:ext uri="{0D108BD9-81ED-4DB2-BD59-A6C34878D82A}">
                    <a16:rowId xmlns:a16="http://schemas.microsoft.com/office/drawing/2014/main" val="3634330491"/>
                  </a:ext>
                </a:extLst>
              </a:tr>
              <a:tr h="267476">
                <a:tc>
                  <a:txBody>
                    <a:bodyPr/>
                    <a:lstStyle/>
                    <a:p>
                      <a:pPr algn="l" fontAlgn="b"/>
                      <a:r>
                        <a:rPr lang="es-MX" sz="1600" b="0" u="none" strike="noStrike" kern="1200" dirty="0">
                          <a:solidFill>
                            <a:schemeClr val="tx1"/>
                          </a:solidFill>
                          <a:effectLst/>
                          <a:latin typeface="+mj-lt"/>
                        </a:rPr>
                        <a:t>Facultad de Química</a:t>
                      </a:r>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r>
                        <a:rPr lang="es-MX" sz="1600" b="0" u="none" strike="noStrike" kern="1200">
                          <a:solidFill>
                            <a:schemeClr val="tx1"/>
                          </a:solidFill>
                          <a:effectLst/>
                          <a:latin typeface="+mj-lt"/>
                        </a:rPr>
                        <a:t>3</a:t>
                      </a:r>
                      <a:endParaRPr lang="es-MX" sz="1600" b="0" u="none" strike="noStrike" kern="120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dirty="0">
                        <a:solidFill>
                          <a:schemeClr val="tx1"/>
                        </a:solidFill>
                        <a:effectLst/>
                        <a:latin typeface="+mj-lt"/>
                        <a:ea typeface="+mn-ea"/>
                        <a:cs typeface="+mn-cs"/>
                      </a:endParaRPr>
                    </a:p>
                  </a:txBody>
                  <a:tcPr marL="9525" marR="9525" marT="9525" marB="0" anchor="b"/>
                </a:tc>
                <a:extLst>
                  <a:ext uri="{0D108BD9-81ED-4DB2-BD59-A6C34878D82A}">
                    <a16:rowId xmlns:a16="http://schemas.microsoft.com/office/drawing/2014/main" val="4128835993"/>
                  </a:ext>
                </a:extLst>
              </a:tr>
              <a:tr h="267476">
                <a:tc>
                  <a:txBody>
                    <a:bodyPr/>
                    <a:lstStyle/>
                    <a:p>
                      <a:pPr algn="l" rtl="0" fontAlgn="b"/>
                      <a:r>
                        <a:rPr lang="es-MX" sz="1600" b="0" u="none" strike="noStrike" kern="1200" dirty="0">
                          <a:solidFill>
                            <a:schemeClr val="tx1"/>
                          </a:solidFill>
                          <a:effectLst/>
                          <a:latin typeface="+mj-lt"/>
                        </a:rPr>
                        <a:t>Escuela Nacional de Estudios Superiores León</a:t>
                      </a:r>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r>
                        <a:rPr lang="es-MX" sz="1600" b="0" u="none" strike="noStrike" kern="1200">
                          <a:solidFill>
                            <a:schemeClr val="tx1"/>
                          </a:solidFill>
                          <a:effectLst/>
                          <a:latin typeface="+mj-lt"/>
                        </a:rPr>
                        <a:t>3</a:t>
                      </a:r>
                      <a:endParaRPr lang="es-MX" sz="1600" b="0" u="none" strike="noStrike" kern="120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dirty="0">
                        <a:solidFill>
                          <a:schemeClr val="tx1"/>
                        </a:solidFill>
                        <a:effectLst/>
                        <a:latin typeface="+mj-lt"/>
                        <a:ea typeface="+mn-ea"/>
                        <a:cs typeface="+mn-cs"/>
                      </a:endParaRPr>
                    </a:p>
                  </a:txBody>
                  <a:tcPr marL="9525" marR="9525" marT="9525" marB="0" anchor="b"/>
                </a:tc>
                <a:extLst>
                  <a:ext uri="{0D108BD9-81ED-4DB2-BD59-A6C34878D82A}">
                    <a16:rowId xmlns:a16="http://schemas.microsoft.com/office/drawing/2014/main" val="3022383785"/>
                  </a:ext>
                </a:extLst>
              </a:tr>
              <a:tr h="267476">
                <a:tc>
                  <a:txBody>
                    <a:bodyPr/>
                    <a:lstStyle/>
                    <a:p>
                      <a:pPr algn="l" rtl="0" fontAlgn="b"/>
                      <a:r>
                        <a:rPr lang="es-MX" sz="1600" b="0" u="none" strike="noStrike" kern="1200" dirty="0">
                          <a:solidFill>
                            <a:schemeClr val="tx1"/>
                          </a:solidFill>
                          <a:effectLst/>
                          <a:latin typeface="+mj-lt"/>
                        </a:rPr>
                        <a:t>Escuela Nacional de Estudios Superiores Morelia</a:t>
                      </a:r>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r>
                        <a:rPr lang="es-MX" sz="1600" b="0" u="none" strike="noStrike" kern="1200">
                          <a:solidFill>
                            <a:schemeClr val="tx1"/>
                          </a:solidFill>
                          <a:effectLst/>
                          <a:latin typeface="+mj-lt"/>
                        </a:rPr>
                        <a:t>2</a:t>
                      </a:r>
                      <a:endParaRPr lang="es-MX" sz="1600" b="0" u="none" strike="noStrike" kern="120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dirty="0">
                        <a:solidFill>
                          <a:schemeClr val="tx1"/>
                        </a:solidFill>
                        <a:effectLst/>
                        <a:latin typeface="+mj-lt"/>
                        <a:ea typeface="+mn-ea"/>
                        <a:cs typeface="+mn-cs"/>
                      </a:endParaRPr>
                    </a:p>
                  </a:txBody>
                  <a:tcPr marL="9525" marR="9525" marT="9525" marB="0" anchor="b"/>
                </a:tc>
                <a:extLst>
                  <a:ext uri="{0D108BD9-81ED-4DB2-BD59-A6C34878D82A}">
                    <a16:rowId xmlns:a16="http://schemas.microsoft.com/office/drawing/2014/main" val="3873416755"/>
                  </a:ext>
                </a:extLst>
              </a:tr>
              <a:tr h="267476">
                <a:tc>
                  <a:txBody>
                    <a:bodyPr/>
                    <a:lstStyle/>
                    <a:p>
                      <a:pPr algn="l" fontAlgn="b"/>
                      <a:r>
                        <a:rPr lang="es-MX" sz="1600" b="0" u="none" strike="noStrike" kern="1200" dirty="0">
                          <a:solidFill>
                            <a:schemeClr val="tx1"/>
                          </a:solidFill>
                          <a:effectLst/>
                          <a:latin typeface="+mj-lt"/>
                        </a:rPr>
                        <a:t>Escuela Nacional de Trabajo Social</a:t>
                      </a:r>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r>
                        <a:rPr lang="es-MX" sz="1600" b="0" u="none" strike="noStrike" kern="1200">
                          <a:solidFill>
                            <a:schemeClr val="tx1"/>
                          </a:solidFill>
                          <a:effectLst/>
                          <a:latin typeface="+mj-lt"/>
                        </a:rPr>
                        <a:t>1</a:t>
                      </a:r>
                      <a:endParaRPr lang="es-MX" sz="1600" b="0" u="none" strike="noStrike" kern="120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dirty="0">
                        <a:solidFill>
                          <a:schemeClr val="tx1"/>
                        </a:solidFill>
                        <a:effectLst/>
                        <a:latin typeface="+mj-lt"/>
                        <a:ea typeface="+mn-ea"/>
                        <a:cs typeface="+mn-cs"/>
                      </a:endParaRPr>
                    </a:p>
                  </a:txBody>
                  <a:tcPr marL="9525" marR="9525" marT="9525" marB="0" anchor="b"/>
                </a:tc>
                <a:extLst>
                  <a:ext uri="{0D108BD9-81ED-4DB2-BD59-A6C34878D82A}">
                    <a16:rowId xmlns:a16="http://schemas.microsoft.com/office/drawing/2014/main" val="1903553776"/>
                  </a:ext>
                </a:extLst>
              </a:tr>
              <a:tr h="267476">
                <a:tc>
                  <a:txBody>
                    <a:bodyPr/>
                    <a:lstStyle/>
                    <a:p>
                      <a:pPr algn="l" fontAlgn="b"/>
                      <a:r>
                        <a:rPr lang="es-MX" sz="1600" b="0" u="none" strike="noStrike" kern="1200" dirty="0">
                          <a:solidFill>
                            <a:schemeClr val="tx1"/>
                          </a:solidFill>
                          <a:effectLst/>
                          <a:latin typeface="+mj-lt"/>
                        </a:rPr>
                        <a:t>Instituto de Energías Renovables</a:t>
                      </a:r>
                      <a:endParaRPr lang="es-MX" sz="1600" b="0" u="none" strike="noStrike" kern="1200" dirty="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r>
                        <a:rPr lang="es-MX" sz="1600" b="0" u="none" strike="noStrike" kern="1200">
                          <a:solidFill>
                            <a:schemeClr val="tx1"/>
                          </a:solidFill>
                          <a:effectLst/>
                          <a:latin typeface="+mj-lt"/>
                        </a:rPr>
                        <a:t>1</a:t>
                      </a:r>
                      <a:endParaRPr lang="es-MX" sz="1600" b="0" u="none" strike="noStrike" kern="120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a:solidFill>
                          <a:schemeClr val="tx1"/>
                        </a:solidFill>
                        <a:effectLst/>
                        <a:latin typeface="+mj-lt"/>
                        <a:ea typeface="+mn-ea"/>
                        <a:cs typeface="+mn-cs"/>
                      </a:endParaRPr>
                    </a:p>
                  </a:txBody>
                  <a:tcPr marL="9525" marR="9525" marT="9525" marB="0" anchor="b"/>
                </a:tc>
                <a:tc>
                  <a:txBody>
                    <a:bodyPr/>
                    <a:lstStyle/>
                    <a:p>
                      <a:pPr marL="0" algn="ctr" defTabSz="914400" rtl="0" eaLnBrk="1" fontAlgn="ctr" latinLnBrk="0" hangingPunct="1"/>
                      <a:endParaRPr lang="es-MX" sz="1600" b="0" u="none" strike="noStrike" kern="1200" dirty="0">
                        <a:solidFill>
                          <a:schemeClr val="tx1"/>
                        </a:solidFill>
                        <a:effectLst/>
                        <a:latin typeface="+mj-lt"/>
                        <a:ea typeface="+mn-ea"/>
                        <a:cs typeface="+mn-cs"/>
                      </a:endParaRPr>
                    </a:p>
                  </a:txBody>
                  <a:tcPr marL="9525" marR="9525" marT="9525" marB="0" anchor="b"/>
                </a:tc>
                <a:extLst>
                  <a:ext uri="{0D108BD9-81ED-4DB2-BD59-A6C34878D82A}">
                    <a16:rowId xmlns:a16="http://schemas.microsoft.com/office/drawing/2014/main" val="1903151651"/>
                  </a:ext>
                </a:extLst>
              </a:tr>
              <a:tr h="267476">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s-MX" sz="1600" b="1" u="none" strike="noStrike" dirty="0">
                          <a:solidFill>
                            <a:schemeClr val="tx1"/>
                          </a:solidFill>
                          <a:effectLst/>
                        </a:rPr>
                        <a:t>Total planes de estudio</a:t>
                      </a:r>
                      <a:endParaRPr lang="es-MX" sz="1600" b="1" i="0" u="none" strike="noStrike" kern="1200" dirty="0">
                        <a:solidFill>
                          <a:schemeClr val="tx1"/>
                        </a:solidFill>
                        <a:effectLst/>
                        <a:latin typeface="+mj-lt"/>
                        <a:ea typeface="+mn-ea"/>
                        <a:cs typeface="+mn-cs"/>
                      </a:endParaRPr>
                    </a:p>
                  </a:txBody>
                  <a:tcPr marL="9525" marR="9525" marT="9525" marB="0" anchor="ctr"/>
                </a:tc>
                <a:tc>
                  <a:txBody>
                    <a:bodyPr/>
                    <a:lstStyle/>
                    <a:p>
                      <a:pPr algn="ctr" fontAlgn="ctr"/>
                      <a:r>
                        <a:rPr lang="es-MX" sz="1600" b="1" u="none" strike="noStrike" dirty="0">
                          <a:solidFill>
                            <a:schemeClr val="tx1"/>
                          </a:solidFill>
                          <a:effectLst/>
                        </a:rPr>
                        <a:t>65</a:t>
                      </a:r>
                      <a:endParaRPr lang="es-MX" sz="1600" b="1" i="0" u="none" strike="noStrike" dirty="0">
                        <a:solidFill>
                          <a:schemeClr val="tx1"/>
                        </a:solidFill>
                        <a:effectLst/>
                        <a:latin typeface="+mj-lt"/>
                      </a:endParaRPr>
                    </a:p>
                  </a:txBody>
                  <a:tcPr marL="9525" marR="9525" marT="9525" marB="0" anchor="ctr"/>
                </a:tc>
                <a:tc>
                  <a:txBody>
                    <a:bodyPr/>
                    <a:lstStyle/>
                    <a:p>
                      <a:pPr algn="ctr" fontAlgn="b"/>
                      <a:r>
                        <a:rPr lang="es-MX" sz="1600" b="1" u="none" strike="noStrike" dirty="0">
                          <a:solidFill>
                            <a:schemeClr val="tx1"/>
                          </a:solidFill>
                          <a:effectLst/>
                        </a:rPr>
                        <a:t>3</a:t>
                      </a:r>
                      <a:endParaRPr lang="es-MX" sz="1600" b="1" i="0" u="none" strike="noStrike" dirty="0">
                        <a:solidFill>
                          <a:schemeClr val="tx1"/>
                        </a:solidFill>
                        <a:effectLst/>
                        <a:latin typeface="+mj-lt"/>
                      </a:endParaRPr>
                    </a:p>
                  </a:txBody>
                  <a:tcPr marL="9525" marR="9525" marT="9525" marB="0" anchor="ctr"/>
                </a:tc>
                <a:tc>
                  <a:txBody>
                    <a:bodyPr/>
                    <a:lstStyle/>
                    <a:p>
                      <a:pPr algn="ctr" fontAlgn="b"/>
                      <a:r>
                        <a:rPr lang="es-MX" sz="1600" b="1" u="none" strike="noStrike" dirty="0">
                          <a:solidFill>
                            <a:schemeClr val="tx1"/>
                          </a:solidFill>
                          <a:effectLst/>
                        </a:rPr>
                        <a:t>3</a:t>
                      </a:r>
                      <a:endParaRPr lang="es-MX" sz="1600" b="1" i="0" u="none" strike="noStrike" dirty="0">
                        <a:solidFill>
                          <a:schemeClr val="tx1"/>
                        </a:solidFill>
                        <a:effectLst/>
                        <a:latin typeface="+mj-lt"/>
                      </a:endParaRPr>
                    </a:p>
                  </a:txBody>
                  <a:tcPr marL="9525" marR="9525" marT="9525" marB="0" anchor="ctr"/>
                </a:tc>
                <a:extLst>
                  <a:ext uri="{0D108BD9-81ED-4DB2-BD59-A6C34878D82A}">
                    <a16:rowId xmlns:a16="http://schemas.microsoft.com/office/drawing/2014/main" val="3042944035"/>
                  </a:ext>
                </a:extLst>
              </a:tr>
            </a:tbl>
          </a:graphicData>
        </a:graphic>
      </p:graphicFrame>
    </p:spTree>
    <p:extLst>
      <p:ext uri="{BB962C8B-B14F-4D97-AF65-F5344CB8AC3E}">
        <p14:creationId xmlns:p14="http://schemas.microsoft.com/office/powerpoint/2010/main" val="3966579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0 Rectángulo">
            <a:extLst>
              <a:ext uri="{FF2B5EF4-FFF2-40B4-BE49-F238E27FC236}">
                <a16:creationId xmlns:a16="http://schemas.microsoft.com/office/drawing/2014/main" id="{9F2639AC-7A76-4F3C-9F01-B1A07DFFAC32}"/>
              </a:ext>
            </a:extLst>
          </p:cNvPr>
          <p:cNvSpPr/>
          <p:nvPr/>
        </p:nvSpPr>
        <p:spPr>
          <a:xfrm>
            <a:off x="0" y="6575880"/>
            <a:ext cx="12192000" cy="28803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tabLst>
                <a:tab pos="3944938" algn="l"/>
              </a:tabLst>
            </a:pPr>
            <a:r>
              <a:rPr lang="es-MX" sz="1400" dirty="0">
                <a:latin typeface="Humanst531 BT" pitchFamily="34" charset="0"/>
                <a:sym typeface="Wingdings"/>
              </a:rPr>
              <a:t>CEE | Prácticas exitosas en la evaluación de planes y programas de estudio</a:t>
            </a:r>
            <a:endParaRPr lang="es-MX" sz="1400" b="1" dirty="0">
              <a:latin typeface="Humanst531 BT" pitchFamily="34" charset="0"/>
            </a:endParaRPr>
          </a:p>
        </p:txBody>
      </p:sp>
      <p:sp>
        <p:nvSpPr>
          <p:cNvPr id="7" name="Marcador de texto 8">
            <a:extLst>
              <a:ext uri="{FF2B5EF4-FFF2-40B4-BE49-F238E27FC236}">
                <a16:creationId xmlns:a16="http://schemas.microsoft.com/office/drawing/2014/main" id="{7E0990FA-29E4-47A4-91A7-6AFEEF1F5C6C}"/>
              </a:ext>
            </a:extLst>
          </p:cNvPr>
          <p:cNvSpPr txBox="1">
            <a:spLocks/>
          </p:cNvSpPr>
          <p:nvPr/>
        </p:nvSpPr>
        <p:spPr>
          <a:xfrm>
            <a:off x="1192299" y="1073708"/>
            <a:ext cx="4462592" cy="881362"/>
          </a:xfrm>
          <a:prstGeom prst="rect">
            <a:avLst/>
          </a:prstGeom>
        </p:spPr>
        <p:txBody>
          <a:bodyPr vert="horz" lIns="91440" tIns="45720" rIns="91440" bIns="45720" rtlCol="0">
            <a:noAutofit/>
          </a:bodyPr>
          <a:lstStyle>
            <a:lvl1pPr marL="0" indent="0" algn="l" defTabSz="685800" rtl="0" eaLnBrk="1" latinLnBrk="0" hangingPunct="1">
              <a:lnSpc>
                <a:spcPct val="90000"/>
              </a:lnSpc>
              <a:spcBef>
                <a:spcPts val="750"/>
              </a:spcBef>
              <a:buFont typeface="Arial" panose="020B0604020202020204" pitchFamily="34" charset="0"/>
              <a:buNone/>
              <a:defRPr sz="1200" kern="120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050" kern="120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900" kern="120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r>
              <a:rPr lang="es-MX" sz="2500" dirty="0">
                <a:solidFill>
                  <a:schemeClr val="tx1">
                    <a:lumMod val="65000"/>
                    <a:lumOff val="35000"/>
                  </a:schemeClr>
                </a:solidFill>
                <a:latin typeface="+mj-lt"/>
              </a:rPr>
              <a:t>El alcance de la mayoría de las evaluaciones ha sido </a:t>
            </a:r>
            <a:r>
              <a:rPr lang="es-MX" sz="2500" b="1" dirty="0">
                <a:solidFill>
                  <a:srgbClr val="92D050"/>
                </a:solidFill>
                <a:latin typeface="+mj-lt"/>
              </a:rPr>
              <a:t>integral</a:t>
            </a:r>
          </a:p>
        </p:txBody>
      </p:sp>
      <p:sp>
        <p:nvSpPr>
          <p:cNvPr id="8" name="Marcador de texto 8">
            <a:extLst>
              <a:ext uri="{FF2B5EF4-FFF2-40B4-BE49-F238E27FC236}">
                <a16:creationId xmlns:a16="http://schemas.microsoft.com/office/drawing/2014/main" id="{613E3187-B1FB-4F42-8C9D-0AD82D5A099F}"/>
              </a:ext>
            </a:extLst>
          </p:cNvPr>
          <p:cNvSpPr txBox="1">
            <a:spLocks/>
          </p:cNvSpPr>
          <p:nvPr/>
        </p:nvSpPr>
        <p:spPr>
          <a:xfrm>
            <a:off x="5725263" y="2195054"/>
            <a:ext cx="5304395" cy="881362"/>
          </a:xfrm>
          <a:prstGeom prst="rect">
            <a:avLst/>
          </a:prstGeom>
        </p:spPr>
        <p:txBody>
          <a:bodyPr vert="horz" lIns="91440" tIns="45720" rIns="91440" bIns="45720" rtlCol="0">
            <a:noAutofit/>
          </a:bodyPr>
          <a:lstStyle>
            <a:lvl1pPr marL="0" indent="0" algn="l" defTabSz="685800" rtl="0" eaLnBrk="1" latinLnBrk="0" hangingPunct="1">
              <a:lnSpc>
                <a:spcPct val="90000"/>
              </a:lnSpc>
              <a:spcBef>
                <a:spcPts val="750"/>
              </a:spcBef>
              <a:buFont typeface="Arial" panose="020B0604020202020204" pitchFamily="34" charset="0"/>
              <a:buNone/>
              <a:defRPr sz="1200" kern="120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050" kern="120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900" kern="120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r>
              <a:rPr lang="es-MX" sz="2500" dirty="0">
                <a:solidFill>
                  <a:schemeClr val="tx1">
                    <a:lumMod val="65000"/>
                    <a:lumOff val="35000"/>
                  </a:schemeClr>
                </a:solidFill>
                <a:latin typeface="+mj-lt"/>
              </a:rPr>
              <a:t>La </a:t>
            </a:r>
            <a:r>
              <a:rPr lang="es-MX" sz="2500" b="1" dirty="0">
                <a:solidFill>
                  <a:srgbClr val="92D050"/>
                </a:solidFill>
                <a:latin typeface="+mj-lt"/>
              </a:rPr>
              <a:t>duración</a:t>
            </a:r>
            <a:r>
              <a:rPr lang="es-MX" sz="2500" dirty="0">
                <a:solidFill>
                  <a:schemeClr val="tx1">
                    <a:lumMod val="65000"/>
                    <a:lumOff val="35000"/>
                  </a:schemeClr>
                </a:solidFill>
                <a:latin typeface="+mj-lt"/>
              </a:rPr>
              <a:t> va desde 1 año y hasta 14</a:t>
            </a:r>
          </a:p>
        </p:txBody>
      </p:sp>
      <p:sp>
        <p:nvSpPr>
          <p:cNvPr id="9" name="Marcador de texto 8">
            <a:extLst>
              <a:ext uri="{FF2B5EF4-FFF2-40B4-BE49-F238E27FC236}">
                <a16:creationId xmlns:a16="http://schemas.microsoft.com/office/drawing/2014/main" id="{1C915946-2698-40BC-B232-C9E438DA4761}"/>
              </a:ext>
            </a:extLst>
          </p:cNvPr>
          <p:cNvSpPr txBox="1">
            <a:spLocks/>
          </p:cNvSpPr>
          <p:nvPr/>
        </p:nvSpPr>
        <p:spPr>
          <a:xfrm>
            <a:off x="2062132" y="3429000"/>
            <a:ext cx="8359348" cy="2540172"/>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200" kern="120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050" kern="120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900" kern="120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r>
              <a:rPr lang="es-MX" sz="2500" dirty="0">
                <a:solidFill>
                  <a:schemeClr val="tx1">
                    <a:lumMod val="65000"/>
                    <a:lumOff val="35000"/>
                  </a:schemeClr>
                </a:solidFill>
                <a:latin typeface="+mj-lt"/>
              </a:rPr>
              <a:t>Los dos motivos principales por los que las entidades realizan la evaluación de los planes de estudios son:</a:t>
            </a:r>
          </a:p>
          <a:p>
            <a:endParaRPr lang="es-MX" sz="2500" dirty="0">
              <a:solidFill>
                <a:schemeClr val="tx1">
                  <a:lumMod val="65000"/>
                  <a:lumOff val="35000"/>
                </a:schemeClr>
              </a:solidFill>
              <a:latin typeface="+mj-lt"/>
            </a:endParaRPr>
          </a:p>
          <a:p>
            <a:pPr marL="1255713" indent="-285750">
              <a:buFont typeface="Arial" panose="020B0604020202020204" pitchFamily="34" charset="0"/>
              <a:buChar char="•"/>
            </a:pPr>
            <a:r>
              <a:rPr lang="es-MX" sz="2500" dirty="0">
                <a:solidFill>
                  <a:schemeClr val="tx1">
                    <a:lumMod val="65000"/>
                    <a:lumOff val="35000"/>
                  </a:schemeClr>
                </a:solidFill>
                <a:latin typeface="+mj-lt"/>
              </a:rPr>
              <a:t>Obtener un </a:t>
            </a:r>
            <a:r>
              <a:rPr lang="es-MX" sz="2500" b="1" dirty="0">
                <a:solidFill>
                  <a:srgbClr val="92D050"/>
                </a:solidFill>
                <a:latin typeface="+mj-lt"/>
              </a:rPr>
              <a:t>diagnóstico </a:t>
            </a:r>
          </a:p>
          <a:p>
            <a:pPr marL="1255713" indent="-285750">
              <a:buFont typeface="Arial" panose="020B0604020202020204" pitchFamily="34" charset="0"/>
              <a:buChar char="•"/>
            </a:pPr>
            <a:r>
              <a:rPr lang="es-MX" sz="2500" dirty="0">
                <a:solidFill>
                  <a:schemeClr val="tx1">
                    <a:lumMod val="65000"/>
                    <a:lumOff val="35000"/>
                  </a:schemeClr>
                </a:solidFill>
                <a:latin typeface="+mj-lt"/>
              </a:rPr>
              <a:t>Recabar evidencias y realizar </a:t>
            </a:r>
            <a:r>
              <a:rPr lang="es-MX" sz="2500" dirty="0">
                <a:solidFill>
                  <a:srgbClr val="92D050"/>
                </a:solidFill>
              </a:rPr>
              <a:t>modificaciones </a:t>
            </a:r>
          </a:p>
          <a:p>
            <a:pPr marL="1255713" indent="-285750">
              <a:buFont typeface="Arial" panose="020B0604020202020204" pitchFamily="34" charset="0"/>
              <a:buChar char="•"/>
            </a:pPr>
            <a:endParaRPr lang="es-MX" sz="2500" b="1" dirty="0">
              <a:solidFill>
                <a:schemeClr val="accent6">
                  <a:lumMod val="75000"/>
                </a:schemeClr>
              </a:solidFill>
              <a:latin typeface="+mj-lt"/>
            </a:endParaRPr>
          </a:p>
          <a:p>
            <a:pPr marL="1255713" indent="-285750">
              <a:buFont typeface="Arial" panose="020B0604020202020204" pitchFamily="34" charset="0"/>
              <a:buChar char="•"/>
            </a:pPr>
            <a:endParaRPr lang="es-MX" sz="2500" b="1" dirty="0">
              <a:solidFill>
                <a:schemeClr val="accent6">
                  <a:lumMod val="75000"/>
                </a:schemeClr>
              </a:solidFill>
              <a:latin typeface="+mj-lt"/>
            </a:endParaRPr>
          </a:p>
          <a:p>
            <a:pPr marL="1255713" indent="-285750">
              <a:buFont typeface="Arial" panose="020B0604020202020204" pitchFamily="34" charset="0"/>
              <a:buChar char="•"/>
            </a:pPr>
            <a:endParaRPr lang="es-MX" sz="2500" b="1" dirty="0">
              <a:solidFill>
                <a:schemeClr val="accent6">
                  <a:lumMod val="75000"/>
                </a:schemeClr>
              </a:solidFill>
              <a:latin typeface="+mj-lt"/>
            </a:endParaRPr>
          </a:p>
          <a:p>
            <a:pPr marL="1255713" indent="-285750">
              <a:buFont typeface="Arial" panose="020B0604020202020204" pitchFamily="34" charset="0"/>
              <a:buChar char="•"/>
            </a:pPr>
            <a:endParaRPr lang="es-MX" sz="2500" b="1" dirty="0">
              <a:solidFill>
                <a:schemeClr val="accent6">
                  <a:lumMod val="75000"/>
                </a:schemeClr>
              </a:solidFill>
              <a:latin typeface="+mj-lt"/>
            </a:endParaRPr>
          </a:p>
          <a:p>
            <a:endParaRPr lang="es-MX" sz="2500" b="1" dirty="0">
              <a:solidFill>
                <a:schemeClr val="accent6">
                  <a:lumMod val="75000"/>
                </a:schemeClr>
              </a:solidFill>
              <a:latin typeface="+mj-lt"/>
            </a:endParaRPr>
          </a:p>
          <a:p>
            <a:endParaRPr lang="es-MX" sz="2500" dirty="0">
              <a:solidFill>
                <a:schemeClr val="tx1">
                  <a:lumMod val="65000"/>
                  <a:lumOff val="35000"/>
                </a:schemeClr>
              </a:solidFill>
              <a:latin typeface="+mj-lt"/>
            </a:endParaRPr>
          </a:p>
          <a:p>
            <a:endParaRPr lang="es-MX" sz="2500" dirty="0">
              <a:solidFill>
                <a:schemeClr val="tx1">
                  <a:lumMod val="65000"/>
                  <a:lumOff val="35000"/>
                </a:schemeClr>
              </a:solidFill>
              <a:latin typeface="+mj-lt"/>
            </a:endParaRPr>
          </a:p>
        </p:txBody>
      </p:sp>
      <p:sp>
        <p:nvSpPr>
          <p:cNvPr id="6" name="Título 2">
            <a:extLst>
              <a:ext uri="{FF2B5EF4-FFF2-40B4-BE49-F238E27FC236}">
                <a16:creationId xmlns:a16="http://schemas.microsoft.com/office/drawing/2014/main" id="{D378D518-21F5-4084-976D-865E0EE03F83}"/>
              </a:ext>
            </a:extLst>
          </p:cNvPr>
          <p:cNvSpPr txBox="1">
            <a:spLocks/>
          </p:cNvSpPr>
          <p:nvPr/>
        </p:nvSpPr>
        <p:spPr>
          <a:xfrm>
            <a:off x="448608" y="184308"/>
            <a:ext cx="7591522" cy="530226"/>
          </a:xfrm>
          <a:prstGeom prst="rect">
            <a:avLst/>
          </a:prstGeom>
        </p:spPr>
        <p:txBody>
          <a:bodyP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3500" b="1" dirty="0">
                <a:solidFill>
                  <a:srgbClr val="385723"/>
                </a:solidFill>
                <a:latin typeface="Adobe Gothic Std B" panose="020B0800000000000000" pitchFamily="34" charset="-128"/>
                <a:ea typeface="Adobe Gothic Std B" panose="020B0800000000000000" pitchFamily="34" charset="-128"/>
              </a:rPr>
              <a:t>Resultados</a:t>
            </a:r>
          </a:p>
        </p:txBody>
      </p:sp>
      <p:pic>
        <p:nvPicPr>
          <p:cNvPr id="10" name="Gráfico 9" descr="Diana">
            <a:extLst>
              <a:ext uri="{FF2B5EF4-FFF2-40B4-BE49-F238E27FC236}">
                <a16:creationId xmlns:a16="http://schemas.microsoft.com/office/drawing/2014/main" id="{A5F332E2-A161-4F03-86F6-91C2614DF58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54988" y="65117"/>
            <a:ext cx="768607" cy="768607"/>
          </a:xfrm>
          <a:prstGeom prst="rect">
            <a:avLst/>
          </a:prstGeom>
        </p:spPr>
      </p:pic>
    </p:spTree>
    <p:extLst>
      <p:ext uri="{BB962C8B-B14F-4D97-AF65-F5344CB8AC3E}">
        <p14:creationId xmlns:p14="http://schemas.microsoft.com/office/powerpoint/2010/main" val="2743449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0 Rectángulo">
            <a:extLst>
              <a:ext uri="{FF2B5EF4-FFF2-40B4-BE49-F238E27FC236}">
                <a16:creationId xmlns:a16="http://schemas.microsoft.com/office/drawing/2014/main" id="{9F2639AC-7A76-4F3C-9F01-B1A07DFFAC32}"/>
              </a:ext>
            </a:extLst>
          </p:cNvPr>
          <p:cNvSpPr/>
          <p:nvPr/>
        </p:nvSpPr>
        <p:spPr>
          <a:xfrm>
            <a:off x="0" y="6575880"/>
            <a:ext cx="12192000" cy="28803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tabLst>
                <a:tab pos="3944938" algn="l"/>
              </a:tabLst>
            </a:pPr>
            <a:r>
              <a:rPr lang="es-MX" sz="1400" dirty="0">
                <a:latin typeface="Humanst531 BT" pitchFamily="34" charset="0"/>
                <a:sym typeface="Wingdings"/>
              </a:rPr>
              <a:t>CEE | Prácticas exitosas en la evaluación de planes y programas de estudio</a:t>
            </a:r>
            <a:endParaRPr lang="es-MX" sz="1400" b="1" dirty="0">
              <a:latin typeface="Humanst531 BT" pitchFamily="34" charset="0"/>
            </a:endParaRPr>
          </a:p>
        </p:txBody>
      </p:sp>
      <p:sp>
        <p:nvSpPr>
          <p:cNvPr id="7" name="Marcador de texto 8">
            <a:extLst>
              <a:ext uri="{FF2B5EF4-FFF2-40B4-BE49-F238E27FC236}">
                <a16:creationId xmlns:a16="http://schemas.microsoft.com/office/drawing/2014/main" id="{7E0990FA-29E4-47A4-91A7-6AFEEF1F5C6C}"/>
              </a:ext>
            </a:extLst>
          </p:cNvPr>
          <p:cNvSpPr txBox="1">
            <a:spLocks/>
          </p:cNvSpPr>
          <p:nvPr/>
        </p:nvSpPr>
        <p:spPr>
          <a:xfrm>
            <a:off x="0" y="4699924"/>
            <a:ext cx="6103762" cy="881362"/>
          </a:xfrm>
          <a:prstGeom prst="rect">
            <a:avLst/>
          </a:prstGeom>
        </p:spPr>
        <p:txBody>
          <a:bodyPr vert="horz" lIns="91440" tIns="45720" rIns="91440" bIns="45720" rtlCol="0">
            <a:noAutofit/>
          </a:bodyPr>
          <a:lstStyle>
            <a:lvl1pPr marL="0" indent="0" algn="l" defTabSz="685800" rtl="0" eaLnBrk="1" latinLnBrk="0" hangingPunct="1">
              <a:lnSpc>
                <a:spcPct val="90000"/>
              </a:lnSpc>
              <a:spcBef>
                <a:spcPts val="750"/>
              </a:spcBef>
              <a:buFont typeface="Arial" panose="020B0604020202020204" pitchFamily="34" charset="0"/>
              <a:buNone/>
              <a:defRPr sz="1200" kern="120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050" kern="120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900" kern="120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pPr algn="ctr"/>
            <a:r>
              <a:rPr lang="es-MX" sz="2300" dirty="0">
                <a:solidFill>
                  <a:schemeClr val="tx1">
                    <a:lumMod val="65000"/>
                    <a:lumOff val="35000"/>
                  </a:schemeClr>
                </a:solidFill>
                <a:latin typeface="+mj-lt"/>
              </a:rPr>
              <a:t>Más del 50% consideró que sus prácticas fueron exitosas en las siguientes dimensiones </a:t>
            </a:r>
          </a:p>
        </p:txBody>
      </p:sp>
      <p:graphicFrame>
        <p:nvGraphicFramePr>
          <p:cNvPr id="2" name="Diagrama 1">
            <a:extLst>
              <a:ext uri="{FF2B5EF4-FFF2-40B4-BE49-F238E27FC236}">
                <a16:creationId xmlns:a16="http://schemas.microsoft.com/office/drawing/2014/main" id="{8B8EB623-EDDD-47CB-AEA0-A481C6438F5A}"/>
              </a:ext>
            </a:extLst>
          </p:cNvPr>
          <p:cNvGraphicFramePr/>
          <p:nvPr>
            <p:extLst>
              <p:ext uri="{D42A27DB-BD31-4B8C-83A1-F6EECF244321}">
                <p14:modId xmlns:p14="http://schemas.microsoft.com/office/powerpoint/2010/main" val="2224232815"/>
              </p:ext>
            </p:extLst>
          </p:nvPr>
        </p:nvGraphicFramePr>
        <p:xfrm>
          <a:off x="3051881" y="806937"/>
          <a:ext cx="8903921" cy="48030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ítulo 2">
            <a:extLst>
              <a:ext uri="{FF2B5EF4-FFF2-40B4-BE49-F238E27FC236}">
                <a16:creationId xmlns:a16="http://schemas.microsoft.com/office/drawing/2014/main" id="{34485BF0-9EAF-495B-A516-333F6815C478}"/>
              </a:ext>
            </a:extLst>
          </p:cNvPr>
          <p:cNvSpPr txBox="1">
            <a:spLocks/>
          </p:cNvSpPr>
          <p:nvPr/>
        </p:nvSpPr>
        <p:spPr>
          <a:xfrm>
            <a:off x="448608" y="184308"/>
            <a:ext cx="7591522" cy="530226"/>
          </a:xfrm>
          <a:prstGeom prst="rect">
            <a:avLst/>
          </a:prstGeom>
        </p:spPr>
        <p:txBody>
          <a:bodyP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3500" b="1" dirty="0">
                <a:solidFill>
                  <a:srgbClr val="385723"/>
                </a:solidFill>
                <a:latin typeface="Adobe Gothic Std B" panose="020B0800000000000000" pitchFamily="34" charset="-128"/>
                <a:ea typeface="Adobe Gothic Std B" panose="020B0800000000000000" pitchFamily="34" charset="-128"/>
              </a:rPr>
              <a:t>Resultados</a:t>
            </a:r>
          </a:p>
        </p:txBody>
      </p:sp>
      <p:pic>
        <p:nvPicPr>
          <p:cNvPr id="8" name="Gráfico 7" descr="Diana">
            <a:extLst>
              <a:ext uri="{FF2B5EF4-FFF2-40B4-BE49-F238E27FC236}">
                <a16:creationId xmlns:a16="http://schemas.microsoft.com/office/drawing/2014/main" id="{3F152816-1532-4D19-8729-9DEF3403D6AA}"/>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654988" y="65117"/>
            <a:ext cx="768607" cy="768607"/>
          </a:xfrm>
          <a:prstGeom prst="rect">
            <a:avLst/>
          </a:prstGeom>
        </p:spPr>
      </p:pic>
    </p:spTree>
    <p:extLst>
      <p:ext uri="{BB962C8B-B14F-4D97-AF65-F5344CB8AC3E}">
        <p14:creationId xmlns:p14="http://schemas.microsoft.com/office/powerpoint/2010/main" val="37065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47019" y="146031"/>
            <a:ext cx="7164387" cy="730969"/>
          </a:xfrm>
          <a:prstGeom prst="rect">
            <a:avLst/>
          </a:prstGeom>
          <a:noFill/>
        </p:spPr>
        <p:txBody>
          <a:bodyPr wrap="square" rtlCol="0">
            <a:spAutoFit/>
          </a:bodyPr>
          <a:lstStyle>
            <a:defPPr>
              <a:defRPr lang="es-MX"/>
            </a:defPPr>
            <a:lvl1pPr algn="ctr">
              <a:defRPr sz="1650">
                <a:solidFill>
                  <a:schemeClr val="tx1">
                    <a:lumMod val="65000"/>
                    <a:lumOff val="35000"/>
                  </a:schemeClr>
                </a:solidFill>
              </a:defRPr>
            </a:lvl1pPr>
          </a:lstStyle>
          <a:p>
            <a:pPr algn="l"/>
            <a:r>
              <a:rPr lang="es-MX" sz="2500" dirty="0">
                <a:solidFill>
                  <a:schemeClr val="accent6">
                    <a:lumMod val="75000"/>
                  </a:schemeClr>
                </a:solidFill>
              </a:rPr>
              <a:t>Práctica exitosa |</a:t>
            </a:r>
            <a:r>
              <a:rPr lang="es-MX" sz="2500" b="1" dirty="0">
                <a:solidFill>
                  <a:schemeClr val="accent6">
                    <a:lumMod val="75000"/>
                  </a:schemeClr>
                </a:solidFill>
              </a:rPr>
              <a:t>Planeación</a:t>
            </a:r>
          </a:p>
          <a:p>
            <a:pPr algn="l"/>
            <a:endParaRPr lang="es-MX" dirty="0">
              <a:solidFill>
                <a:schemeClr val="accent6">
                  <a:lumMod val="75000"/>
                </a:schemeClr>
              </a:solidFill>
            </a:endParaRPr>
          </a:p>
        </p:txBody>
      </p:sp>
      <p:sp>
        <p:nvSpPr>
          <p:cNvPr id="7" name="3 CuadroTexto">
            <a:extLst>
              <a:ext uri="{FF2B5EF4-FFF2-40B4-BE49-F238E27FC236}">
                <a16:creationId xmlns:a16="http://schemas.microsoft.com/office/drawing/2014/main" id="{13B50293-3046-482C-AE03-08B57F9295B6}"/>
              </a:ext>
            </a:extLst>
          </p:cNvPr>
          <p:cNvSpPr txBox="1"/>
          <p:nvPr/>
        </p:nvSpPr>
        <p:spPr>
          <a:xfrm>
            <a:off x="9246241" y="1349855"/>
            <a:ext cx="1879617" cy="346249"/>
          </a:xfrm>
          <a:prstGeom prst="rect">
            <a:avLst/>
          </a:prstGeom>
          <a:noFill/>
        </p:spPr>
        <p:txBody>
          <a:bodyPr wrap="none" rtlCol="0">
            <a:spAutoFit/>
          </a:bodyPr>
          <a:lstStyle>
            <a:defPPr>
              <a:defRPr lang="es-MX"/>
            </a:defPPr>
            <a:lvl1pPr algn="ctr">
              <a:defRPr sz="1650">
                <a:solidFill>
                  <a:schemeClr val="tx1">
                    <a:lumMod val="65000"/>
                    <a:lumOff val="35000"/>
                  </a:schemeClr>
                </a:solidFill>
              </a:defRPr>
            </a:lvl1pPr>
          </a:lstStyle>
          <a:p>
            <a:r>
              <a:rPr lang="es-MX" dirty="0">
                <a:latin typeface="+mj-lt"/>
              </a:rPr>
              <a:t>n participantes = 48</a:t>
            </a:r>
          </a:p>
        </p:txBody>
      </p:sp>
      <p:sp>
        <p:nvSpPr>
          <p:cNvPr id="9" name="10 Rectángulo">
            <a:extLst>
              <a:ext uri="{FF2B5EF4-FFF2-40B4-BE49-F238E27FC236}">
                <a16:creationId xmlns:a16="http://schemas.microsoft.com/office/drawing/2014/main" id="{9E6278DD-ABC3-404B-9528-D422F6483477}"/>
              </a:ext>
            </a:extLst>
          </p:cNvPr>
          <p:cNvSpPr/>
          <p:nvPr/>
        </p:nvSpPr>
        <p:spPr>
          <a:xfrm>
            <a:off x="0" y="6575880"/>
            <a:ext cx="12192000" cy="28803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tabLst>
                <a:tab pos="3944938" algn="l"/>
              </a:tabLst>
            </a:pPr>
            <a:r>
              <a:rPr lang="es-MX" sz="1400" dirty="0">
                <a:latin typeface="Humanst531 BT" pitchFamily="34" charset="0"/>
                <a:sym typeface="Wingdings"/>
              </a:rPr>
              <a:t>CEE | Prácticas exitosas en la evaluación de planes y programas de estudio</a:t>
            </a:r>
            <a:endParaRPr lang="es-MX" sz="1400" b="1" dirty="0">
              <a:latin typeface="Humanst531 BT" pitchFamily="34" charset="0"/>
            </a:endParaRPr>
          </a:p>
        </p:txBody>
      </p:sp>
      <p:sp>
        <p:nvSpPr>
          <p:cNvPr id="8" name="Marcador de texto 8">
            <a:extLst>
              <a:ext uri="{FF2B5EF4-FFF2-40B4-BE49-F238E27FC236}">
                <a16:creationId xmlns:a16="http://schemas.microsoft.com/office/drawing/2014/main" id="{877EED81-F4D2-4265-BCE3-DF335D5CA90C}"/>
              </a:ext>
            </a:extLst>
          </p:cNvPr>
          <p:cNvSpPr txBox="1">
            <a:spLocks/>
          </p:cNvSpPr>
          <p:nvPr/>
        </p:nvSpPr>
        <p:spPr>
          <a:xfrm>
            <a:off x="897947" y="773722"/>
            <a:ext cx="7045903" cy="1152266"/>
          </a:xfrm>
          <a:prstGeom prst="rect">
            <a:avLst/>
          </a:prstGeom>
        </p:spPr>
        <p:txBody>
          <a:bodyPr vert="horz" lIns="91440" tIns="45720" rIns="91440" bIns="45720" rtlCol="0">
            <a:noAutofit/>
          </a:bodyPr>
          <a:lstStyle>
            <a:lvl1pPr marL="0" indent="0" algn="l" defTabSz="685800" rtl="0" eaLnBrk="1" latinLnBrk="0" hangingPunct="1">
              <a:lnSpc>
                <a:spcPct val="90000"/>
              </a:lnSpc>
              <a:spcBef>
                <a:spcPts val="750"/>
              </a:spcBef>
              <a:buFont typeface="Arial" panose="020B0604020202020204" pitchFamily="34" charset="0"/>
              <a:buNone/>
              <a:defRPr sz="1200" kern="120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050" kern="120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900" kern="120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r>
              <a:rPr lang="es-MX" sz="2500" dirty="0">
                <a:solidFill>
                  <a:schemeClr val="tx1">
                    <a:lumMod val="65000"/>
                    <a:lumOff val="35000"/>
                  </a:schemeClr>
                </a:solidFill>
                <a:latin typeface="+mj-lt"/>
              </a:rPr>
              <a:t>Las actividades realizadas con mayor frecuencia en la planeación de la evaluación fueron mesas de trabajo interdisciplinarias, reuniones mensuales, definición y cumplimiento de cronograma de actividades, definición de un plan de trabajo con objetivos claros, capacitación y uso de guías de evaluación </a:t>
            </a:r>
          </a:p>
          <a:p>
            <a:endParaRPr lang="es-MX" sz="2500" dirty="0">
              <a:solidFill>
                <a:schemeClr val="tx1">
                  <a:lumMod val="65000"/>
                  <a:lumOff val="35000"/>
                </a:schemeClr>
              </a:solidFill>
              <a:latin typeface="+mj-lt"/>
            </a:endParaRPr>
          </a:p>
          <a:p>
            <a:pPr marL="1255713" indent="-285750">
              <a:buFont typeface="Arial" panose="020B0604020202020204" pitchFamily="34" charset="0"/>
              <a:buChar char="•"/>
            </a:pPr>
            <a:endParaRPr lang="es-MX" sz="2500" b="1" dirty="0">
              <a:solidFill>
                <a:schemeClr val="accent6">
                  <a:lumMod val="75000"/>
                </a:schemeClr>
              </a:solidFill>
              <a:latin typeface="+mj-lt"/>
            </a:endParaRPr>
          </a:p>
          <a:p>
            <a:pPr marL="1255713" indent="-285750">
              <a:buFont typeface="Arial" panose="020B0604020202020204" pitchFamily="34" charset="0"/>
              <a:buChar char="•"/>
            </a:pPr>
            <a:endParaRPr lang="es-MX" sz="2500" b="1" dirty="0">
              <a:solidFill>
                <a:schemeClr val="accent6">
                  <a:lumMod val="75000"/>
                </a:schemeClr>
              </a:solidFill>
              <a:latin typeface="+mj-lt"/>
            </a:endParaRPr>
          </a:p>
          <a:p>
            <a:pPr marL="1255713" indent="-285750">
              <a:buFont typeface="Arial" panose="020B0604020202020204" pitchFamily="34" charset="0"/>
              <a:buChar char="•"/>
            </a:pPr>
            <a:endParaRPr lang="es-MX" sz="2500" b="1" dirty="0">
              <a:solidFill>
                <a:schemeClr val="accent6">
                  <a:lumMod val="75000"/>
                </a:schemeClr>
              </a:solidFill>
              <a:latin typeface="+mj-lt"/>
            </a:endParaRPr>
          </a:p>
          <a:p>
            <a:endParaRPr lang="es-MX" sz="2500" b="1" dirty="0">
              <a:solidFill>
                <a:schemeClr val="accent6">
                  <a:lumMod val="75000"/>
                </a:schemeClr>
              </a:solidFill>
              <a:latin typeface="+mj-lt"/>
            </a:endParaRPr>
          </a:p>
          <a:p>
            <a:endParaRPr lang="es-MX" sz="2500" dirty="0">
              <a:solidFill>
                <a:schemeClr val="tx1">
                  <a:lumMod val="65000"/>
                  <a:lumOff val="35000"/>
                </a:schemeClr>
              </a:solidFill>
              <a:latin typeface="+mj-lt"/>
            </a:endParaRPr>
          </a:p>
          <a:p>
            <a:endParaRPr lang="es-MX" sz="2500" dirty="0">
              <a:solidFill>
                <a:schemeClr val="tx1">
                  <a:lumMod val="65000"/>
                  <a:lumOff val="35000"/>
                </a:schemeClr>
              </a:solidFill>
              <a:latin typeface="+mj-lt"/>
            </a:endParaRPr>
          </a:p>
        </p:txBody>
      </p:sp>
      <p:sp>
        <p:nvSpPr>
          <p:cNvPr id="12" name="1 CuadroTexto">
            <a:extLst>
              <a:ext uri="{FF2B5EF4-FFF2-40B4-BE49-F238E27FC236}">
                <a16:creationId xmlns:a16="http://schemas.microsoft.com/office/drawing/2014/main" id="{70F43E2A-1947-4EA8-A1F5-98C634303D19}"/>
              </a:ext>
            </a:extLst>
          </p:cNvPr>
          <p:cNvSpPr txBox="1"/>
          <p:nvPr/>
        </p:nvSpPr>
        <p:spPr>
          <a:xfrm>
            <a:off x="431398" y="3584494"/>
            <a:ext cx="7164387" cy="730969"/>
          </a:xfrm>
          <a:prstGeom prst="rect">
            <a:avLst/>
          </a:prstGeom>
          <a:noFill/>
        </p:spPr>
        <p:txBody>
          <a:bodyPr wrap="square" rtlCol="0">
            <a:spAutoFit/>
          </a:bodyPr>
          <a:lstStyle>
            <a:defPPr>
              <a:defRPr lang="es-MX"/>
            </a:defPPr>
            <a:lvl1pPr algn="ctr">
              <a:defRPr sz="1650">
                <a:solidFill>
                  <a:schemeClr val="tx1">
                    <a:lumMod val="65000"/>
                    <a:lumOff val="35000"/>
                  </a:schemeClr>
                </a:solidFill>
              </a:defRPr>
            </a:lvl1pPr>
          </a:lstStyle>
          <a:p>
            <a:pPr algn="l"/>
            <a:r>
              <a:rPr lang="es-MX" sz="2500" dirty="0">
                <a:solidFill>
                  <a:schemeClr val="accent6">
                    <a:lumMod val="75000"/>
                  </a:schemeClr>
                </a:solidFill>
              </a:rPr>
              <a:t>Práctica exitosa |</a:t>
            </a:r>
            <a:r>
              <a:rPr lang="es-MX" sz="2500" b="1" dirty="0">
                <a:solidFill>
                  <a:schemeClr val="accent6">
                    <a:lumMod val="75000"/>
                  </a:schemeClr>
                </a:solidFill>
              </a:rPr>
              <a:t>Metodología</a:t>
            </a:r>
          </a:p>
          <a:p>
            <a:pPr algn="l"/>
            <a:endParaRPr lang="es-MX" dirty="0">
              <a:solidFill>
                <a:schemeClr val="accent6">
                  <a:lumMod val="75000"/>
                </a:schemeClr>
              </a:solidFill>
            </a:endParaRPr>
          </a:p>
        </p:txBody>
      </p:sp>
      <p:sp>
        <p:nvSpPr>
          <p:cNvPr id="13" name="3 CuadroTexto">
            <a:extLst>
              <a:ext uri="{FF2B5EF4-FFF2-40B4-BE49-F238E27FC236}">
                <a16:creationId xmlns:a16="http://schemas.microsoft.com/office/drawing/2014/main" id="{9636F1D4-3B33-41A6-B3BA-4D286F135334}"/>
              </a:ext>
            </a:extLst>
          </p:cNvPr>
          <p:cNvSpPr txBox="1"/>
          <p:nvPr/>
        </p:nvSpPr>
        <p:spPr>
          <a:xfrm>
            <a:off x="9368161" y="3969214"/>
            <a:ext cx="1879617" cy="346249"/>
          </a:xfrm>
          <a:prstGeom prst="rect">
            <a:avLst/>
          </a:prstGeom>
          <a:noFill/>
        </p:spPr>
        <p:txBody>
          <a:bodyPr wrap="none" rtlCol="0">
            <a:spAutoFit/>
          </a:bodyPr>
          <a:lstStyle>
            <a:defPPr>
              <a:defRPr lang="es-MX"/>
            </a:defPPr>
            <a:lvl1pPr algn="ctr">
              <a:defRPr sz="1650">
                <a:solidFill>
                  <a:schemeClr val="tx1">
                    <a:lumMod val="65000"/>
                    <a:lumOff val="35000"/>
                  </a:schemeClr>
                </a:solidFill>
              </a:defRPr>
            </a:lvl1pPr>
          </a:lstStyle>
          <a:p>
            <a:r>
              <a:rPr lang="es-MX" dirty="0">
                <a:latin typeface="+mj-lt"/>
              </a:rPr>
              <a:t>n participantes = 46</a:t>
            </a:r>
          </a:p>
        </p:txBody>
      </p:sp>
      <p:sp>
        <p:nvSpPr>
          <p:cNvPr id="14" name="Marcador de texto 8">
            <a:extLst>
              <a:ext uri="{FF2B5EF4-FFF2-40B4-BE49-F238E27FC236}">
                <a16:creationId xmlns:a16="http://schemas.microsoft.com/office/drawing/2014/main" id="{DDA697A2-84B2-4132-B412-0E76E7A8D4E6}"/>
              </a:ext>
            </a:extLst>
          </p:cNvPr>
          <p:cNvSpPr txBox="1">
            <a:spLocks/>
          </p:cNvSpPr>
          <p:nvPr/>
        </p:nvSpPr>
        <p:spPr>
          <a:xfrm>
            <a:off x="431398" y="4156730"/>
            <a:ext cx="7512452" cy="971291"/>
          </a:xfrm>
          <a:prstGeom prst="rect">
            <a:avLst/>
          </a:prstGeom>
        </p:spPr>
        <p:txBody>
          <a:bodyPr vert="horz" lIns="91440" tIns="45720" rIns="91440" bIns="45720" rtlCol="0">
            <a:noAutofit/>
          </a:bodyPr>
          <a:lstStyle>
            <a:lvl1pPr marL="0" indent="0" algn="l" defTabSz="685800" rtl="0" eaLnBrk="1" latinLnBrk="0" hangingPunct="1">
              <a:lnSpc>
                <a:spcPct val="90000"/>
              </a:lnSpc>
              <a:spcBef>
                <a:spcPts val="750"/>
              </a:spcBef>
              <a:buFont typeface="Arial" panose="020B0604020202020204" pitchFamily="34" charset="0"/>
              <a:buNone/>
              <a:defRPr sz="1200" kern="120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050" kern="120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900" kern="120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r>
              <a:rPr lang="es-MX" sz="2500" dirty="0">
                <a:solidFill>
                  <a:schemeClr val="tx1">
                    <a:lumMod val="65000"/>
                    <a:lumOff val="35000"/>
                  </a:schemeClr>
                </a:solidFill>
                <a:latin typeface="+mj-lt"/>
              </a:rPr>
              <a:t>El método de evaluación considerado como la práctica más exitosa fue la evaluación diagnóstica participativa, donde se valoró la importancia de la experiencia y la perspectiva de todos los actores involucrados (alumnado, profesorado, administrativos, empleadores y egresados)  </a:t>
            </a:r>
          </a:p>
          <a:p>
            <a:endParaRPr lang="es-MX" sz="2500" dirty="0">
              <a:solidFill>
                <a:schemeClr val="tx1">
                  <a:lumMod val="65000"/>
                  <a:lumOff val="35000"/>
                </a:schemeClr>
              </a:solidFill>
              <a:latin typeface="+mj-lt"/>
            </a:endParaRPr>
          </a:p>
          <a:p>
            <a:pPr marL="1255713" indent="-285750">
              <a:buFont typeface="Arial" panose="020B0604020202020204" pitchFamily="34" charset="0"/>
              <a:buChar char="•"/>
            </a:pPr>
            <a:endParaRPr lang="es-MX" sz="2500" b="1" dirty="0">
              <a:solidFill>
                <a:schemeClr val="accent6">
                  <a:lumMod val="75000"/>
                </a:schemeClr>
              </a:solidFill>
              <a:latin typeface="+mj-lt"/>
            </a:endParaRPr>
          </a:p>
          <a:p>
            <a:pPr marL="1255713" indent="-285750">
              <a:buFont typeface="Arial" panose="020B0604020202020204" pitchFamily="34" charset="0"/>
              <a:buChar char="•"/>
            </a:pPr>
            <a:endParaRPr lang="es-MX" sz="2500" b="1" dirty="0">
              <a:solidFill>
                <a:schemeClr val="accent6">
                  <a:lumMod val="75000"/>
                </a:schemeClr>
              </a:solidFill>
              <a:latin typeface="+mj-lt"/>
            </a:endParaRPr>
          </a:p>
          <a:p>
            <a:pPr marL="1255713" indent="-285750">
              <a:buFont typeface="Arial" panose="020B0604020202020204" pitchFamily="34" charset="0"/>
              <a:buChar char="•"/>
            </a:pPr>
            <a:endParaRPr lang="es-MX" sz="2500" b="1" dirty="0">
              <a:solidFill>
                <a:schemeClr val="accent6">
                  <a:lumMod val="75000"/>
                </a:schemeClr>
              </a:solidFill>
              <a:latin typeface="+mj-lt"/>
            </a:endParaRPr>
          </a:p>
          <a:p>
            <a:endParaRPr lang="es-MX" sz="2500" b="1" dirty="0">
              <a:solidFill>
                <a:schemeClr val="accent6">
                  <a:lumMod val="75000"/>
                </a:schemeClr>
              </a:solidFill>
              <a:latin typeface="+mj-lt"/>
            </a:endParaRPr>
          </a:p>
          <a:p>
            <a:endParaRPr lang="es-MX" sz="2500" dirty="0">
              <a:solidFill>
                <a:schemeClr val="tx1">
                  <a:lumMod val="65000"/>
                  <a:lumOff val="35000"/>
                </a:schemeClr>
              </a:solidFill>
              <a:latin typeface="+mj-lt"/>
            </a:endParaRPr>
          </a:p>
          <a:p>
            <a:endParaRPr lang="es-MX" sz="2500" dirty="0">
              <a:solidFill>
                <a:schemeClr val="tx1">
                  <a:lumMod val="65000"/>
                  <a:lumOff val="35000"/>
                </a:schemeClr>
              </a:solidFill>
              <a:latin typeface="+mj-lt"/>
            </a:endParaRPr>
          </a:p>
        </p:txBody>
      </p:sp>
      <p:grpSp>
        <p:nvGrpSpPr>
          <p:cNvPr id="15" name="Grupo 14">
            <a:extLst>
              <a:ext uri="{FF2B5EF4-FFF2-40B4-BE49-F238E27FC236}">
                <a16:creationId xmlns:a16="http://schemas.microsoft.com/office/drawing/2014/main" id="{03B7F843-7874-420B-A239-5D62EE8073C6}"/>
              </a:ext>
            </a:extLst>
          </p:cNvPr>
          <p:cNvGrpSpPr/>
          <p:nvPr/>
        </p:nvGrpSpPr>
        <p:grpSpPr>
          <a:xfrm>
            <a:off x="8715934" y="67640"/>
            <a:ext cx="3177663" cy="768607"/>
            <a:chOff x="7865932" y="59507"/>
            <a:chExt cx="3177663" cy="768607"/>
          </a:xfrm>
        </p:grpSpPr>
        <p:sp>
          <p:nvSpPr>
            <p:cNvPr id="16" name="Título 2">
              <a:extLst>
                <a:ext uri="{FF2B5EF4-FFF2-40B4-BE49-F238E27FC236}">
                  <a16:creationId xmlns:a16="http://schemas.microsoft.com/office/drawing/2014/main" id="{C1EF4EAE-485F-44D5-A156-E384BF745ACA}"/>
                </a:ext>
              </a:extLst>
            </p:cNvPr>
            <p:cNvSpPr txBox="1">
              <a:spLocks/>
            </p:cNvSpPr>
            <p:nvPr/>
          </p:nvSpPr>
          <p:spPr>
            <a:xfrm>
              <a:off x="7865932" y="209030"/>
              <a:ext cx="2793359" cy="53022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3500" b="1" dirty="0">
                  <a:solidFill>
                    <a:srgbClr val="385723"/>
                  </a:solidFill>
                  <a:latin typeface="Adobe Gothic Std B" panose="020B0800000000000000" pitchFamily="34" charset="-128"/>
                  <a:ea typeface="Adobe Gothic Std B" panose="020B0800000000000000" pitchFamily="34" charset="-128"/>
                </a:rPr>
                <a:t>Resultados</a:t>
              </a:r>
            </a:p>
          </p:txBody>
        </p:sp>
        <p:pic>
          <p:nvPicPr>
            <p:cNvPr id="17" name="Gráfico 16" descr="Diana">
              <a:extLst>
                <a:ext uri="{FF2B5EF4-FFF2-40B4-BE49-F238E27FC236}">
                  <a16:creationId xmlns:a16="http://schemas.microsoft.com/office/drawing/2014/main" id="{99998CD8-8121-403C-8831-3289DB2C0CB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74988" y="59507"/>
              <a:ext cx="768607" cy="768607"/>
            </a:xfrm>
            <a:prstGeom prst="rect">
              <a:avLst/>
            </a:prstGeom>
          </p:spPr>
        </p:pic>
      </p:grpSp>
    </p:spTree>
    <p:extLst>
      <p:ext uri="{BB962C8B-B14F-4D97-AF65-F5344CB8AC3E}">
        <p14:creationId xmlns:p14="http://schemas.microsoft.com/office/powerpoint/2010/main" val="1450824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12" grpId="0"/>
      <p:bldP spid="13"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19077" y="268238"/>
            <a:ext cx="7164387" cy="730969"/>
          </a:xfrm>
          <a:prstGeom prst="rect">
            <a:avLst/>
          </a:prstGeom>
          <a:noFill/>
        </p:spPr>
        <p:txBody>
          <a:bodyPr wrap="square" rtlCol="0">
            <a:spAutoFit/>
          </a:bodyPr>
          <a:lstStyle>
            <a:defPPr>
              <a:defRPr lang="es-MX"/>
            </a:defPPr>
            <a:lvl1pPr algn="ctr">
              <a:defRPr sz="1650">
                <a:solidFill>
                  <a:schemeClr val="tx1">
                    <a:lumMod val="65000"/>
                    <a:lumOff val="35000"/>
                  </a:schemeClr>
                </a:solidFill>
              </a:defRPr>
            </a:lvl1pPr>
          </a:lstStyle>
          <a:p>
            <a:pPr algn="l"/>
            <a:r>
              <a:rPr lang="es-MX" sz="2500" dirty="0">
                <a:solidFill>
                  <a:schemeClr val="accent6">
                    <a:lumMod val="75000"/>
                  </a:schemeClr>
                </a:solidFill>
              </a:rPr>
              <a:t>Práctica exitosa |</a:t>
            </a:r>
            <a:r>
              <a:rPr lang="es-MX" sz="2500" b="1" dirty="0">
                <a:solidFill>
                  <a:schemeClr val="accent6">
                    <a:lumMod val="75000"/>
                  </a:schemeClr>
                </a:solidFill>
              </a:rPr>
              <a:t>Participantes</a:t>
            </a:r>
          </a:p>
          <a:p>
            <a:pPr algn="l"/>
            <a:endParaRPr lang="es-MX" dirty="0">
              <a:solidFill>
                <a:schemeClr val="accent6">
                  <a:lumMod val="75000"/>
                </a:schemeClr>
              </a:solidFill>
            </a:endParaRPr>
          </a:p>
        </p:txBody>
      </p:sp>
      <p:sp>
        <p:nvSpPr>
          <p:cNvPr id="7" name="3 CuadroTexto">
            <a:extLst>
              <a:ext uri="{FF2B5EF4-FFF2-40B4-BE49-F238E27FC236}">
                <a16:creationId xmlns:a16="http://schemas.microsoft.com/office/drawing/2014/main" id="{13B50293-3046-482C-AE03-08B57F9295B6}"/>
              </a:ext>
            </a:extLst>
          </p:cNvPr>
          <p:cNvSpPr txBox="1"/>
          <p:nvPr/>
        </p:nvSpPr>
        <p:spPr>
          <a:xfrm>
            <a:off x="9293866" y="1520276"/>
            <a:ext cx="1879617" cy="346249"/>
          </a:xfrm>
          <a:prstGeom prst="rect">
            <a:avLst/>
          </a:prstGeom>
          <a:noFill/>
        </p:spPr>
        <p:txBody>
          <a:bodyPr wrap="none" rtlCol="0">
            <a:spAutoFit/>
          </a:bodyPr>
          <a:lstStyle>
            <a:defPPr>
              <a:defRPr lang="es-MX"/>
            </a:defPPr>
            <a:lvl1pPr algn="ctr">
              <a:defRPr sz="1650">
                <a:solidFill>
                  <a:schemeClr val="tx1">
                    <a:lumMod val="65000"/>
                    <a:lumOff val="35000"/>
                  </a:schemeClr>
                </a:solidFill>
              </a:defRPr>
            </a:lvl1pPr>
          </a:lstStyle>
          <a:p>
            <a:r>
              <a:rPr lang="es-MX" dirty="0">
                <a:latin typeface="+mj-lt"/>
              </a:rPr>
              <a:t>n participantes = 55</a:t>
            </a:r>
          </a:p>
        </p:txBody>
      </p:sp>
      <p:sp>
        <p:nvSpPr>
          <p:cNvPr id="9" name="10 Rectángulo">
            <a:extLst>
              <a:ext uri="{FF2B5EF4-FFF2-40B4-BE49-F238E27FC236}">
                <a16:creationId xmlns:a16="http://schemas.microsoft.com/office/drawing/2014/main" id="{9E6278DD-ABC3-404B-9528-D422F6483477}"/>
              </a:ext>
            </a:extLst>
          </p:cNvPr>
          <p:cNvSpPr/>
          <p:nvPr/>
        </p:nvSpPr>
        <p:spPr>
          <a:xfrm>
            <a:off x="0" y="6575880"/>
            <a:ext cx="12192000" cy="28803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tabLst>
                <a:tab pos="3944938" algn="l"/>
              </a:tabLst>
            </a:pPr>
            <a:r>
              <a:rPr lang="es-MX" sz="1400" dirty="0">
                <a:latin typeface="Humanst531 BT" pitchFamily="34" charset="0"/>
                <a:sym typeface="Wingdings"/>
              </a:rPr>
              <a:t>CEE | Prácticas exitosas en la evaluación de planes y programas de estudio</a:t>
            </a:r>
            <a:endParaRPr lang="es-MX" sz="1400" b="1" dirty="0">
              <a:latin typeface="Humanst531 BT" pitchFamily="34" charset="0"/>
            </a:endParaRPr>
          </a:p>
        </p:txBody>
      </p:sp>
      <p:sp>
        <p:nvSpPr>
          <p:cNvPr id="8" name="Marcador de texto 8">
            <a:extLst>
              <a:ext uri="{FF2B5EF4-FFF2-40B4-BE49-F238E27FC236}">
                <a16:creationId xmlns:a16="http://schemas.microsoft.com/office/drawing/2014/main" id="{877EED81-F4D2-4265-BCE3-DF335D5CA90C}"/>
              </a:ext>
            </a:extLst>
          </p:cNvPr>
          <p:cNvSpPr txBox="1">
            <a:spLocks/>
          </p:cNvSpPr>
          <p:nvPr/>
        </p:nvSpPr>
        <p:spPr>
          <a:xfrm>
            <a:off x="612197" y="1193400"/>
            <a:ext cx="7007803" cy="1549799"/>
          </a:xfrm>
          <a:prstGeom prst="rect">
            <a:avLst/>
          </a:prstGeom>
        </p:spPr>
        <p:txBody>
          <a:bodyPr vert="horz" lIns="91440" tIns="45720" rIns="91440" bIns="45720" rtlCol="0">
            <a:noAutofit/>
          </a:bodyPr>
          <a:lstStyle>
            <a:lvl1pPr marL="0" indent="0" algn="l" defTabSz="685800" rtl="0" eaLnBrk="1" latinLnBrk="0" hangingPunct="1">
              <a:lnSpc>
                <a:spcPct val="90000"/>
              </a:lnSpc>
              <a:spcBef>
                <a:spcPts val="750"/>
              </a:spcBef>
              <a:buFont typeface="Arial" panose="020B0604020202020204" pitchFamily="34" charset="0"/>
              <a:buNone/>
              <a:defRPr sz="1200" kern="120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050" kern="120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900" kern="120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r>
              <a:rPr lang="es-MX" sz="2500" dirty="0">
                <a:solidFill>
                  <a:schemeClr val="tx1">
                    <a:lumMod val="65000"/>
                    <a:lumOff val="35000"/>
                  </a:schemeClr>
                </a:solidFill>
                <a:latin typeface="+mj-lt"/>
              </a:rPr>
              <a:t>Las prácticas de evaluación exitosas incluyeron la diversidad y representatividad de los participantes involucrados en el proceso: </a:t>
            </a:r>
            <a:r>
              <a:rPr lang="es-MX" sz="2500" b="1" dirty="0">
                <a:solidFill>
                  <a:srgbClr val="92D050"/>
                </a:solidFill>
                <a:latin typeface="+mj-lt"/>
              </a:rPr>
              <a:t>autoridades, alumnado, población egresada, personal administrativo</a:t>
            </a:r>
          </a:p>
          <a:p>
            <a:endParaRPr lang="es-MX" sz="2500" dirty="0">
              <a:solidFill>
                <a:schemeClr val="tx1">
                  <a:lumMod val="65000"/>
                  <a:lumOff val="35000"/>
                </a:schemeClr>
              </a:solidFill>
              <a:latin typeface="+mj-lt"/>
            </a:endParaRPr>
          </a:p>
          <a:p>
            <a:pPr marL="1255713" indent="-285750">
              <a:buFont typeface="Arial" panose="020B0604020202020204" pitchFamily="34" charset="0"/>
              <a:buChar char="•"/>
            </a:pPr>
            <a:endParaRPr lang="es-MX" sz="2500" dirty="0">
              <a:solidFill>
                <a:schemeClr val="accent6">
                  <a:lumMod val="75000"/>
                </a:schemeClr>
              </a:solidFill>
            </a:endParaRPr>
          </a:p>
          <a:p>
            <a:pPr marL="1255713" indent="-285750">
              <a:buFont typeface="Arial" panose="020B0604020202020204" pitchFamily="34" charset="0"/>
              <a:buChar char="•"/>
            </a:pPr>
            <a:endParaRPr lang="es-MX" sz="2500" b="1" dirty="0">
              <a:solidFill>
                <a:schemeClr val="accent6">
                  <a:lumMod val="75000"/>
                </a:schemeClr>
              </a:solidFill>
              <a:latin typeface="+mj-lt"/>
            </a:endParaRPr>
          </a:p>
          <a:p>
            <a:pPr marL="1255713" indent="-285750">
              <a:buFont typeface="Arial" panose="020B0604020202020204" pitchFamily="34" charset="0"/>
              <a:buChar char="•"/>
            </a:pPr>
            <a:endParaRPr lang="es-MX" sz="2500" b="1" dirty="0">
              <a:solidFill>
                <a:schemeClr val="accent6">
                  <a:lumMod val="75000"/>
                </a:schemeClr>
              </a:solidFill>
              <a:latin typeface="+mj-lt"/>
            </a:endParaRPr>
          </a:p>
          <a:p>
            <a:endParaRPr lang="es-MX" sz="2500" b="1" dirty="0">
              <a:solidFill>
                <a:schemeClr val="accent6">
                  <a:lumMod val="75000"/>
                </a:schemeClr>
              </a:solidFill>
              <a:latin typeface="+mj-lt"/>
            </a:endParaRPr>
          </a:p>
          <a:p>
            <a:endParaRPr lang="es-MX" sz="2500" dirty="0">
              <a:solidFill>
                <a:schemeClr val="tx1">
                  <a:lumMod val="65000"/>
                  <a:lumOff val="35000"/>
                </a:schemeClr>
              </a:solidFill>
              <a:latin typeface="+mj-lt"/>
            </a:endParaRPr>
          </a:p>
        </p:txBody>
      </p:sp>
      <p:sp>
        <p:nvSpPr>
          <p:cNvPr id="12" name="1 CuadroTexto">
            <a:extLst>
              <a:ext uri="{FF2B5EF4-FFF2-40B4-BE49-F238E27FC236}">
                <a16:creationId xmlns:a16="http://schemas.microsoft.com/office/drawing/2014/main" id="{A15438CD-FDF9-4856-810A-6475E5489009}"/>
              </a:ext>
            </a:extLst>
          </p:cNvPr>
          <p:cNvSpPr txBox="1"/>
          <p:nvPr/>
        </p:nvSpPr>
        <p:spPr>
          <a:xfrm>
            <a:off x="455613" y="3615969"/>
            <a:ext cx="7164387" cy="730969"/>
          </a:xfrm>
          <a:prstGeom prst="rect">
            <a:avLst/>
          </a:prstGeom>
          <a:noFill/>
        </p:spPr>
        <p:txBody>
          <a:bodyPr wrap="square" rtlCol="0">
            <a:spAutoFit/>
          </a:bodyPr>
          <a:lstStyle>
            <a:defPPr>
              <a:defRPr lang="es-MX"/>
            </a:defPPr>
            <a:lvl1pPr algn="ctr">
              <a:defRPr sz="1650">
                <a:solidFill>
                  <a:schemeClr val="tx1">
                    <a:lumMod val="65000"/>
                    <a:lumOff val="35000"/>
                  </a:schemeClr>
                </a:solidFill>
              </a:defRPr>
            </a:lvl1pPr>
          </a:lstStyle>
          <a:p>
            <a:pPr algn="l"/>
            <a:r>
              <a:rPr lang="es-MX" sz="2500" dirty="0">
                <a:solidFill>
                  <a:schemeClr val="accent6">
                    <a:lumMod val="75000"/>
                  </a:schemeClr>
                </a:solidFill>
              </a:rPr>
              <a:t>Práctica exitosa |</a:t>
            </a:r>
            <a:r>
              <a:rPr lang="es-MX" sz="2500" b="1" dirty="0">
                <a:solidFill>
                  <a:schemeClr val="accent6">
                    <a:lumMod val="75000"/>
                  </a:schemeClr>
                </a:solidFill>
              </a:rPr>
              <a:t>Instrumentos</a:t>
            </a:r>
          </a:p>
          <a:p>
            <a:pPr algn="l"/>
            <a:endParaRPr lang="es-MX" dirty="0">
              <a:solidFill>
                <a:schemeClr val="accent6">
                  <a:lumMod val="75000"/>
                </a:schemeClr>
              </a:solidFill>
            </a:endParaRPr>
          </a:p>
        </p:txBody>
      </p:sp>
      <p:sp>
        <p:nvSpPr>
          <p:cNvPr id="13" name="Marcador de texto 8">
            <a:extLst>
              <a:ext uri="{FF2B5EF4-FFF2-40B4-BE49-F238E27FC236}">
                <a16:creationId xmlns:a16="http://schemas.microsoft.com/office/drawing/2014/main" id="{DE3958CD-0050-4A3D-9192-85B0AB04D94A}"/>
              </a:ext>
            </a:extLst>
          </p:cNvPr>
          <p:cNvSpPr txBox="1">
            <a:spLocks/>
          </p:cNvSpPr>
          <p:nvPr/>
        </p:nvSpPr>
        <p:spPr>
          <a:xfrm>
            <a:off x="612197" y="4253950"/>
            <a:ext cx="6655378" cy="1136210"/>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200" kern="120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050" kern="120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900" kern="120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r>
              <a:rPr lang="es-MX" sz="2500" dirty="0">
                <a:solidFill>
                  <a:schemeClr val="tx1">
                    <a:lumMod val="65000"/>
                    <a:lumOff val="35000"/>
                  </a:schemeClr>
                </a:solidFill>
                <a:latin typeface="+mj-lt"/>
              </a:rPr>
              <a:t>Las </a:t>
            </a:r>
            <a:r>
              <a:rPr lang="es-MX" sz="2500" b="1" dirty="0">
                <a:solidFill>
                  <a:srgbClr val="92D050"/>
                </a:solidFill>
                <a:latin typeface="+mj-lt"/>
              </a:rPr>
              <a:t>encuestas, los grupos focales y las entrevistas </a:t>
            </a:r>
            <a:r>
              <a:rPr lang="es-MX" sz="2500" dirty="0">
                <a:solidFill>
                  <a:schemeClr val="tx1">
                    <a:lumMod val="65000"/>
                    <a:lumOff val="35000"/>
                  </a:schemeClr>
                </a:solidFill>
                <a:latin typeface="+mj-lt"/>
              </a:rPr>
              <a:t>fueron los medios más utilizados con éxito para realizar la evaluación de los planes de estudio</a:t>
            </a:r>
            <a:endParaRPr lang="es-MX" sz="2500" b="1" dirty="0">
              <a:solidFill>
                <a:schemeClr val="accent6">
                  <a:lumMod val="75000"/>
                </a:schemeClr>
              </a:solidFill>
              <a:latin typeface="+mj-lt"/>
            </a:endParaRPr>
          </a:p>
          <a:p>
            <a:pPr marL="1255713" indent="-285750">
              <a:buFont typeface="Arial" panose="020B0604020202020204" pitchFamily="34" charset="0"/>
              <a:buChar char="•"/>
            </a:pPr>
            <a:endParaRPr lang="es-MX" sz="2500" b="1" dirty="0">
              <a:solidFill>
                <a:schemeClr val="accent6">
                  <a:lumMod val="75000"/>
                </a:schemeClr>
              </a:solidFill>
              <a:latin typeface="+mj-lt"/>
            </a:endParaRPr>
          </a:p>
          <a:p>
            <a:endParaRPr lang="es-MX" sz="2500" dirty="0">
              <a:solidFill>
                <a:schemeClr val="tx1">
                  <a:lumMod val="65000"/>
                  <a:lumOff val="35000"/>
                </a:schemeClr>
              </a:solidFill>
              <a:latin typeface="+mj-lt"/>
            </a:endParaRPr>
          </a:p>
        </p:txBody>
      </p:sp>
      <p:sp>
        <p:nvSpPr>
          <p:cNvPr id="14" name="3 CuadroTexto">
            <a:extLst>
              <a:ext uri="{FF2B5EF4-FFF2-40B4-BE49-F238E27FC236}">
                <a16:creationId xmlns:a16="http://schemas.microsoft.com/office/drawing/2014/main" id="{F9146261-62E6-4F85-94EC-AD732D342AAC}"/>
              </a:ext>
            </a:extLst>
          </p:cNvPr>
          <p:cNvSpPr txBox="1"/>
          <p:nvPr/>
        </p:nvSpPr>
        <p:spPr>
          <a:xfrm>
            <a:off x="8979541" y="4346938"/>
            <a:ext cx="1879617" cy="346249"/>
          </a:xfrm>
          <a:prstGeom prst="rect">
            <a:avLst/>
          </a:prstGeom>
          <a:noFill/>
        </p:spPr>
        <p:txBody>
          <a:bodyPr wrap="none" rtlCol="0">
            <a:spAutoFit/>
          </a:bodyPr>
          <a:lstStyle>
            <a:defPPr>
              <a:defRPr lang="es-MX"/>
            </a:defPPr>
            <a:lvl1pPr algn="ctr">
              <a:defRPr sz="1650">
                <a:solidFill>
                  <a:schemeClr val="tx1">
                    <a:lumMod val="65000"/>
                    <a:lumOff val="35000"/>
                  </a:schemeClr>
                </a:solidFill>
              </a:defRPr>
            </a:lvl1pPr>
          </a:lstStyle>
          <a:p>
            <a:r>
              <a:rPr lang="es-MX" dirty="0">
                <a:latin typeface="+mj-lt"/>
              </a:rPr>
              <a:t>n participantes = 50</a:t>
            </a:r>
          </a:p>
        </p:txBody>
      </p:sp>
      <p:grpSp>
        <p:nvGrpSpPr>
          <p:cNvPr id="10" name="Grupo 9">
            <a:extLst>
              <a:ext uri="{FF2B5EF4-FFF2-40B4-BE49-F238E27FC236}">
                <a16:creationId xmlns:a16="http://schemas.microsoft.com/office/drawing/2014/main" id="{3DED3E7B-4E03-4053-8035-9FCAB6FC074B}"/>
              </a:ext>
            </a:extLst>
          </p:cNvPr>
          <p:cNvGrpSpPr/>
          <p:nvPr/>
        </p:nvGrpSpPr>
        <p:grpSpPr>
          <a:xfrm>
            <a:off x="8630780" y="67640"/>
            <a:ext cx="3262817" cy="768607"/>
            <a:chOff x="7780778" y="59507"/>
            <a:chExt cx="3262817" cy="768607"/>
          </a:xfrm>
        </p:grpSpPr>
        <p:sp>
          <p:nvSpPr>
            <p:cNvPr id="11" name="Título 2">
              <a:extLst>
                <a:ext uri="{FF2B5EF4-FFF2-40B4-BE49-F238E27FC236}">
                  <a16:creationId xmlns:a16="http://schemas.microsoft.com/office/drawing/2014/main" id="{E2F89286-6FDE-45A7-AC45-518BCBDDF2E6}"/>
                </a:ext>
              </a:extLst>
            </p:cNvPr>
            <p:cNvSpPr txBox="1">
              <a:spLocks/>
            </p:cNvSpPr>
            <p:nvPr/>
          </p:nvSpPr>
          <p:spPr>
            <a:xfrm>
              <a:off x="7780778" y="178697"/>
              <a:ext cx="2793359" cy="53022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3500" b="1" dirty="0">
                  <a:solidFill>
                    <a:srgbClr val="385723"/>
                  </a:solidFill>
                  <a:latin typeface="Adobe Gothic Std B" panose="020B0800000000000000" pitchFamily="34" charset="-128"/>
                  <a:ea typeface="Adobe Gothic Std B" panose="020B0800000000000000" pitchFamily="34" charset="-128"/>
                </a:rPr>
                <a:t>Resultados</a:t>
              </a:r>
            </a:p>
          </p:txBody>
        </p:sp>
        <p:pic>
          <p:nvPicPr>
            <p:cNvPr id="15" name="Gráfico 14" descr="Diana">
              <a:extLst>
                <a:ext uri="{FF2B5EF4-FFF2-40B4-BE49-F238E27FC236}">
                  <a16:creationId xmlns:a16="http://schemas.microsoft.com/office/drawing/2014/main" id="{460EF880-9B4A-4A50-B5DA-7F1D86E7760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74988" y="59507"/>
              <a:ext cx="768607" cy="768607"/>
            </a:xfrm>
            <a:prstGeom prst="rect">
              <a:avLst/>
            </a:prstGeom>
          </p:spPr>
        </p:pic>
      </p:grpSp>
    </p:spTree>
    <p:extLst>
      <p:ext uri="{BB962C8B-B14F-4D97-AF65-F5344CB8AC3E}">
        <p14:creationId xmlns:p14="http://schemas.microsoft.com/office/powerpoint/2010/main" val="2492592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2"/>
                                        </p:tgtEl>
                                        <p:attrNameLst>
                                          <p:attrName>style.visibility</p:attrName>
                                        </p:attrNameLst>
                                      </p:cBhvr>
                                      <p:to>
                                        <p:strVal val="hidden"/>
                                      </p:to>
                                    </p:set>
                                  </p:childTnLst>
                                </p:cTn>
                              </p:par>
                              <p:par>
                                <p:cTn id="15" presetID="1" presetClass="exit" presetSubtype="0" fill="hold" grpId="1" nodeType="withEffect">
                                  <p:stCondLst>
                                    <p:cond delay="0"/>
                                  </p:stCondLst>
                                  <p:childTnLst>
                                    <p:set>
                                      <p:cBhvr>
                                        <p:cTn id="16" dur="1" fill="hold">
                                          <p:stCondLst>
                                            <p:cond delay="0"/>
                                          </p:stCondLst>
                                        </p:cTn>
                                        <p:tgtEl>
                                          <p:spTgt spid="7"/>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7" grpId="0"/>
      <p:bldP spid="7" grpId="1"/>
      <p:bldP spid="8" grpId="0"/>
      <p:bldP spid="8" grpId="1"/>
      <p:bldP spid="12" grpId="0"/>
      <p:bldP spid="13"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19077" y="268238"/>
            <a:ext cx="7164387" cy="730969"/>
          </a:xfrm>
          <a:prstGeom prst="rect">
            <a:avLst/>
          </a:prstGeom>
          <a:noFill/>
        </p:spPr>
        <p:txBody>
          <a:bodyPr wrap="square" rtlCol="0">
            <a:spAutoFit/>
          </a:bodyPr>
          <a:lstStyle>
            <a:defPPr>
              <a:defRPr lang="es-MX"/>
            </a:defPPr>
            <a:lvl1pPr algn="ctr">
              <a:defRPr sz="1650">
                <a:solidFill>
                  <a:schemeClr val="tx1">
                    <a:lumMod val="65000"/>
                    <a:lumOff val="35000"/>
                  </a:schemeClr>
                </a:solidFill>
              </a:defRPr>
            </a:lvl1pPr>
          </a:lstStyle>
          <a:p>
            <a:pPr algn="l"/>
            <a:r>
              <a:rPr lang="es-MX" sz="2500" dirty="0">
                <a:solidFill>
                  <a:schemeClr val="accent6">
                    <a:lumMod val="75000"/>
                  </a:schemeClr>
                </a:solidFill>
              </a:rPr>
              <a:t>Práctica exitosa |</a:t>
            </a:r>
            <a:r>
              <a:rPr lang="es-MX" sz="2500" b="1" dirty="0">
                <a:solidFill>
                  <a:schemeClr val="accent6">
                    <a:lumMod val="75000"/>
                  </a:schemeClr>
                </a:solidFill>
              </a:rPr>
              <a:t>Aplicación</a:t>
            </a:r>
          </a:p>
          <a:p>
            <a:pPr algn="l"/>
            <a:endParaRPr lang="es-MX" dirty="0">
              <a:solidFill>
                <a:schemeClr val="accent6">
                  <a:lumMod val="75000"/>
                </a:schemeClr>
              </a:solidFill>
            </a:endParaRPr>
          </a:p>
        </p:txBody>
      </p:sp>
      <p:sp>
        <p:nvSpPr>
          <p:cNvPr id="7" name="3 CuadroTexto">
            <a:extLst>
              <a:ext uri="{FF2B5EF4-FFF2-40B4-BE49-F238E27FC236}">
                <a16:creationId xmlns:a16="http://schemas.microsoft.com/office/drawing/2014/main" id="{13B50293-3046-482C-AE03-08B57F9295B6}"/>
              </a:ext>
            </a:extLst>
          </p:cNvPr>
          <p:cNvSpPr txBox="1"/>
          <p:nvPr/>
        </p:nvSpPr>
        <p:spPr>
          <a:xfrm>
            <a:off x="9293866" y="1520276"/>
            <a:ext cx="1879617" cy="346249"/>
          </a:xfrm>
          <a:prstGeom prst="rect">
            <a:avLst/>
          </a:prstGeom>
          <a:noFill/>
        </p:spPr>
        <p:txBody>
          <a:bodyPr wrap="none" rtlCol="0">
            <a:spAutoFit/>
          </a:bodyPr>
          <a:lstStyle>
            <a:defPPr>
              <a:defRPr lang="es-MX"/>
            </a:defPPr>
            <a:lvl1pPr algn="ctr">
              <a:defRPr sz="1650">
                <a:solidFill>
                  <a:schemeClr val="tx1">
                    <a:lumMod val="65000"/>
                    <a:lumOff val="35000"/>
                  </a:schemeClr>
                </a:solidFill>
              </a:defRPr>
            </a:lvl1pPr>
          </a:lstStyle>
          <a:p>
            <a:r>
              <a:rPr lang="es-MX" dirty="0">
                <a:latin typeface="+mj-lt"/>
              </a:rPr>
              <a:t>n participantes = 32</a:t>
            </a:r>
          </a:p>
        </p:txBody>
      </p:sp>
      <p:sp>
        <p:nvSpPr>
          <p:cNvPr id="9" name="10 Rectángulo">
            <a:extLst>
              <a:ext uri="{FF2B5EF4-FFF2-40B4-BE49-F238E27FC236}">
                <a16:creationId xmlns:a16="http://schemas.microsoft.com/office/drawing/2014/main" id="{9E6278DD-ABC3-404B-9528-D422F6483477}"/>
              </a:ext>
            </a:extLst>
          </p:cNvPr>
          <p:cNvSpPr/>
          <p:nvPr/>
        </p:nvSpPr>
        <p:spPr>
          <a:xfrm>
            <a:off x="0" y="6575880"/>
            <a:ext cx="12192000" cy="28803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tabLst>
                <a:tab pos="3944938" algn="l"/>
              </a:tabLst>
            </a:pPr>
            <a:r>
              <a:rPr lang="es-MX" sz="1400" dirty="0">
                <a:latin typeface="Humanst531 BT" pitchFamily="34" charset="0"/>
                <a:sym typeface="Wingdings"/>
              </a:rPr>
              <a:t>CEE | Prácticas exitosas en la evaluación de planes y programas de estudio</a:t>
            </a:r>
            <a:endParaRPr lang="es-MX" sz="1400" b="1" dirty="0">
              <a:latin typeface="Humanst531 BT" pitchFamily="34" charset="0"/>
            </a:endParaRPr>
          </a:p>
        </p:txBody>
      </p:sp>
      <p:sp>
        <p:nvSpPr>
          <p:cNvPr id="8" name="Marcador de texto 8">
            <a:extLst>
              <a:ext uri="{FF2B5EF4-FFF2-40B4-BE49-F238E27FC236}">
                <a16:creationId xmlns:a16="http://schemas.microsoft.com/office/drawing/2014/main" id="{877EED81-F4D2-4265-BCE3-DF335D5CA90C}"/>
              </a:ext>
            </a:extLst>
          </p:cNvPr>
          <p:cNvSpPr txBox="1">
            <a:spLocks/>
          </p:cNvSpPr>
          <p:nvPr/>
        </p:nvSpPr>
        <p:spPr>
          <a:xfrm>
            <a:off x="297368" y="881053"/>
            <a:ext cx="7007803" cy="863764"/>
          </a:xfrm>
          <a:prstGeom prst="rect">
            <a:avLst/>
          </a:prstGeom>
        </p:spPr>
        <p:txBody>
          <a:bodyPr vert="horz" lIns="91440" tIns="45720" rIns="91440" bIns="45720" rtlCol="0">
            <a:noAutofit/>
          </a:bodyPr>
          <a:lstStyle>
            <a:lvl1pPr marL="0" indent="0" algn="l" defTabSz="685800" rtl="0" eaLnBrk="1" latinLnBrk="0" hangingPunct="1">
              <a:lnSpc>
                <a:spcPct val="90000"/>
              </a:lnSpc>
              <a:spcBef>
                <a:spcPts val="750"/>
              </a:spcBef>
              <a:buFont typeface="Arial" panose="020B0604020202020204" pitchFamily="34" charset="0"/>
              <a:buNone/>
              <a:defRPr sz="1200" kern="120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050" kern="120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900" kern="120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r>
              <a:rPr lang="es-MX" sz="2500" dirty="0">
                <a:solidFill>
                  <a:schemeClr val="tx1">
                    <a:lumMod val="65000"/>
                    <a:lumOff val="35000"/>
                  </a:schemeClr>
                </a:solidFill>
                <a:latin typeface="+mj-lt"/>
              </a:rPr>
              <a:t>La </a:t>
            </a:r>
            <a:r>
              <a:rPr lang="es-MX" sz="2500" b="1" dirty="0">
                <a:solidFill>
                  <a:srgbClr val="92D050"/>
                </a:solidFill>
                <a:latin typeface="+mj-lt"/>
              </a:rPr>
              <a:t>participación activa de la comunidad</a:t>
            </a:r>
            <a:r>
              <a:rPr lang="es-MX" sz="2500" dirty="0">
                <a:solidFill>
                  <a:schemeClr val="tx1">
                    <a:lumMod val="65000"/>
                    <a:lumOff val="35000"/>
                  </a:schemeClr>
                </a:solidFill>
                <a:latin typeface="+mj-lt"/>
              </a:rPr>
              <a:t>, la evaluación continua, el cuidado de la </a:t>
            </a:r>
            <a:r>
              <a:rPr lang="es-MX" sz="2500" b="1" dirty="0">
                <a:solidFill>
                  <a:srgbClr val="92D050"/>
                </a:solidFill>
                <a:latin typeface="+mj-lt"/>
              </a:rPr>
              <a:t>confidencialidad</a:t>
            </a:r>
            <a:r>
              <a:rPr lang="es-MX" sz="2500" dirty="0">
                <a:solidFill>
                  <a:schemeClr val="tx1">
                    <a:lumMod val="65000"/>
                    <a:lumOff val="35000"/>
                  </a:schemeClr>
                </a:solidFill>
                <a:latin typeface="+mj-lt"/>
              </a:rPr>
              <a:t>, la adecuada infraestructura y la </a:t>
            </a:r>
            <a:r>
              <a:rPr lang="es-MX" sz="2500" b="1" dirty="0">
                <a:solidFill>
                  <a:srgbClr val="92D050"/>
                </a:solidFill>
                <a:latin typeface="+mj-lt"/>
              </a:rPr>
              <a:t>capacitación</a:t>
            </a:r>
            <a:r>
              <a:rPr lang="es-MX" sz="2500" dirty="0">
                <a:solidFill>
                  <a:schemeClr val="accent5">
                    <a:lumMod val="75000"/>
                  </a:schemeClr>
                </a:solidFill>
                <a:latin typeface="+mj-lt"/>
              </a:rPr>
              <a:t> </a:t>
            </a:r>
            <a:r>
              <a:rPr lang="es-MX" sz="2500" dirty="0">
                <a:solidFill>
                  <a:schemeClr val="tx1">
                    <a:lumMod val="65000"/>
                    <a:lumOff val="35000"/>
                  </a:schemeClr>
                </a:solidFill>
                <a:latin typeface="+mj-lt"/>
              </a:rPr>
              <a:t>especializada aseguraron el éxito en la evaluación de los planes de estudio</a:t>
            </a:r>
            <a:endParaRPr lang="es-MX" sz="2500" b="1" dirty="0">
              <a:solidFill>
                <a:schemeClr val="accent6">
                  <a:lumMod val="75000"/>
                </a:schemeClr>
              </a:solidFill>
              <a:latin typeface="+mj-lt"/>
            </a:endParaRPr>
          </a:p>
          <a:p>
            <a:pPr marL="1255713" indent="-285750">
              <a:buFont typeface="Arial" panose="020B0604020202020204" pitchFamily="34" charset="0"/>
              <a:buChar char="•"/>
            </a:pPr>
            <a:endParaRPr lang="es-MX" sz="2500" b="1" dirty="0">
              <a:solidFill>
                <a:schemeClr val="accent6">
                  <a:lumMod val="75000"/>
                </a:schemeClr>
              </a:solidFill>
              <a:latin typeface="+mj-lt"/>
            </a:endParaRPr>
          </a:p>
          <a:p>
            <a:pPr marL="1255713" indent="-285750">
              <a:buFont typeface="Arial" panose="020B0604020202020204" pitchFamily="34" charset="0"/>
              <a:buChar char="•"/>
            </a:pPr>
            <a:endParaRPr lang="es-MX" sz="2500" b="1" dirty="0">
              <a:solidFill>
                <a:schemeClr val="accent6">
                  <a:lumMod val="75000"/>
                </a:schemeClr>
              </a:solidFill>
              <a:latin typeface="+mj-lt"/>
            </a:endParaRPr>
          </a:p>
          <a:p>
            <a:endParaRPr lang="es-MX" sz="2500" b="1" dirty="0">
              <a:solidFill>
                <a:schemeClr val="accent6">
                  <a:lumMod val="75000"/>
                </a:schemeClr>
              </a:solidFill>
              <a:latin typeface="+mj-lt"/>
            </a:endParaRPr>
          </a:p>
          <a:p>
            <a:endParaRPr lang="es-MX" sz="2500" dirty="0">
              <a:solidFill>
                <a:schemeClr val="tx1">
                  <a:lumMod val="65000"/>
                  <a:lumOff val="35000"/>
                </a:schemeClr>
              </a:solidFill>
              <a:latin typeface="+mj-lt"/>
            </a:endParaRPr>
          </a:p>
          <a:p>
            <a:endParaRPr lang="es-MX" sz="2500" dirty="0">
              <a:solidFill>
                <a:schemeClr val="tx1">
                  <a:lumMod val="65000"/>
                  <a:lumOff val="35000"/>
                </a:schemeClr>
              </a:solidFill>
              <a:latin typeface="+mj-lt"/>
            </a:endParaRPr>
          </a:p>
          <a:p>
            <a:endParaRPr lang="es-MX" sz="2500" dirty="0">
              <a:solidFill>
                <a:schemeClr val="tx1">
                  <a:lumMod val="65000"/>
                  <a:lumOff val="35000"/>
                </a:schemeClr>
              </a:solidFill>
              <a:latin typeface="+mj-lt"/>
            </a:endParaRPr>
          </a:p>
        </p:txBody>
      </p:sp>
      <p:sp>
        <p:nvSpPr>
          <p:cNvPr id="12" name="1 CuadroTexto">
            <a:extLst>
              <a:ext uri="{FF2B5EF4-FFF2-40B4-BE49-F238E27FC236}">
                <a16:creationId xmlns:a16="http://schemas.microsoft.com/office/drawing/2014/main" id="{A15438CD-FDF9-4856-810A-6475E5489009}"/>
              </a:ext>
            </a:extLst>
          </p:cNvPr>
          <p:cNvSpPr txBox="1"/>
          <p:nvPr/>
        </p:nvSpPr>
        <p:spPr>
          <a:xfrm>
            <a:off x="435983" y="3542468"/>
            <a:ext cx="7164387" cy="730969"/>
          </a:xfrm>
          <a:prstGeom prst="rect">
            <a:avLst/>
          </a:prstGeom>
          <a:noFill/>
        </p:spPr>
        <p:txBody>
          <a:bodyPr wrap="square" rtlCol="0">
            <a:spAutoFit/>
          </a:bodyPr>
          <a:lstStyle>
            <a:defPPr>
              <a:defRPr lang="es-MX"/>
            </a:defPPr>
            <a:lvl1pPr algn="ctr">
              <a:defRPr sz="1650">
                <a:solidFill>
                  <a:schemeClr val="tx1">
                    <a:lumMod val="65000"/>
                    <a:lumOff val="35000"/>
                  </a:schemeClr>
                </a:solidFill>
              </a:defRPr>
            </a:lvl1pPr>
          </a:lstStyle>
          <a:p>
            <a:pPr algn="l"/>
            <a:r>
              <a:rPr lang="es-MX" sz="2500" dirty="0">
                <a:solidFill>
                  <a:schemeClr val="accent6">
                    <a:lumMod val="75000"/>
                  </a:schemeClr>
                </a:solidFill>
              </a:rPr>
              <a:t>Práctica</a:t>
            </a:r>
            <a:r>
              <a:rPr lang="es-MX" sz="2500" dirty="0">
                <a:solidFill>
                  <a:schemeClr val="accent5">
                    <a:lumMod val="50000"/>
                  </a:schemeClr>
                </a:solidFill>
              </a:rPr>
              <a:t> </a:t>
            </a:r>
            <a:r>
              <a:rPr lang="es-MX" sz="2500" dirty="0">
                <a:solidFill>
                  <a:schemeClr val="accent6">
                    <a:lumMod val="75000"/>
                  </a:schemeClr>
                </a:solidFill>
              </a:rPr>
              <a:t>exitosa</a:t>
            </a:r>
            <a:r>
              <a:rPr lang="es-MX" sz="2500" dirty="0">
                <a:solidFill>
                  <a:schemeClr val="accent5">
                    <a:lumMod val="50000"/>
                  </a:schemeClr>
                </a:solidFill>
              </a:rPr>
              <a:t> </a:t>
            </a:r>
            <a:r>
              <a:rPr lang="es-MX" sz="2500" dirty="0">
                <a:solidFill>
                  <a:schemeClr val="accent6">
                    <a:lumMod val="75000"/>
                  </a:schemeClr>
                </a:solidFill>
              </a:rPr>
              <a:t>|</a:t>
            </a:r>
            <a:r>
              <a:rPr lang="es-MX" sz="2500" b="1" dirty="0">
                <a:solidFill>
                  <a:schemeClr val="accent6">
                    <a:lumMod val="75000"/>
                  </a:schemeClr>
                </a:solidFill>
              </a:rPr>
              <a:t>Análisis de la información</a:t>
            </a:r>
          </a:p>
          <a:p>
            <a:pPr algn="l"/>
            <a:endParaRPr lang="es-MX" dirty="0">
              <a:solidFill>
                <a:schemeClr val="accent6">
                  <a:lumMod val="75000"/>
                </a:schemeClr>
              </a:solidFill>
            </a:endParaRPr>
          </a:p>
        </p:txBody>
      </p:sp>
      <p:sp>
        <p:nvSpPr>
          <p:cNvPr id="13" name="Marcador de texto 8">
            <a:extLst>
              <a:ext uri="{FF2B5EF4-FFF2-40B4-BE49-F238E27FC236}">
                <a16:creationId xmlns:a16="http://schemas.microsoft.com/office/drawing/2014/main" id="{DE3958CD-0050-4A3D-9192-85B0AB04D94A}"/>
              </a:ext>
            </a:extLst>
          </p:cNvPr>
          <p:cNvSpPr txBox="1">
            <a:spLocks/>
          </p:cNvSpPr>
          <p:nvPr/>
        </p:nvSpPr>
        <p:spPr>
          <a:xfrm>
            <a:off x="668154" y="4124506"/>
            <a:ext cx="7660947" cy="730969"/>
          </a:xfrm>
          <a:prstGeom prst="rect">
            <a:avLst/>
          </a:prstGeom>
        </p:spPr>
        <p:txBody>
          <a:bodyPr vert="horz" lIns="91440" tIns="45720" rIns="91440" bIns="45720" rtlCol="0">
            <a:noAutofit/>
          </a:bodyPr>
          <a:lstStyle>
            <a:lvl1pPr marL="0" indent="0" algn="l" defTabSz="685800" rtl="0" eaLnBrk="1" latinLnBrk="0" hangingPunct="1">
              <a:lnSpc>
                <a:spcPct val="90000"/>
              </a:lnSpc>
              <a:spcBef>
                <a:spcPts val="750"/>
              </a:spcBef>
              <a:buFont typeface="Arial" panose="020B0604020202020204" pitchFamily="34" charset="0"/>
              <a:buNone/>
              <a:defRPr sz="1200" kern="120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050" kern="120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900" kern="120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r>
              <a:rPr lang="es-MX" sz="2500" dirty="0">
                <a:solidFill>
                  <a:schemeClr val="tx1">
                    <a:lumMod val="65000"/>
                    <a:lumOff val="35000"/>
                  </a:schemeClr>
                </a:solidFill>
                <a:latin typeface="+mj-lt"/>
              </a:rPr>
              <a:t>Una </a:t>
            </a:r>
            <a:r>
              <a:rPr lang="es-MX" sz="2500" b="1" dirty="0">
                <a:solidFill>
                  <a:srgbClr val="92D050"/>
                </a:solidFill>
                <a:latin typeface="+mj-lt"/>
              </a:rPr>
              <a:t>metodología mixta</a:t>
            </a:r>
            <a:r>
              <a:rPr lang="es-MX" sz="2500" dirty="0">
                <a:solidFill>
                  <a:schemeClr val="accent5">
                    <a:lumMod val="75000"/>
                  </a:schemeClr>
                </a:solidFill>
                <a:latin typeface="+mj-lt"/>
              </a:rPr>
              <a:t> </a:t>
            </a:r>
            <a:r>
              <a:rPr lang="es-MX" sz="2500" dirty="0">
                <a:solidFill>
                  <a:schemeClr val="tx1">
                    <a:lumMod val="65000"/>
                    <a:lumOff val="35000"/>
                  </a:schemeClr>
                </a:solidFill>
                <a:latin typeface="+mj-lt"/>
              </a:rPr>
              <a:t>fue la práctica mas exitosa, la cual incluyó el uso de métodos variados y complementarios, la inclusión de múltiples actores, el uso de tecnología y sistemas de información y la capacidad de integrar y fundamentar conclusiones a partir de datos diversos y detallados</a:t>
            </a:r>
          </a:p>
        </p:txBody>
      </p:sp>
      <p:sp>
        <p:nvSpPr>
          <p:cNvPr id="14" name="3 CuadroTexto">
            <a:extLst>
              <a:ext uri="{FF2B5EF4-FFF2-40B4-BE49-F238E27FC236}">
                <a16:creationId xmlns:a16="http://schemas.microsoft.com/office/drawing/2014/main" id="{F9146261-62E6-4F85-94EC-AD732D342AAC}"/>
              </a:ext>
            </a:extLst>
          </p:cNvPr>
          <p:cNvSpPr txBox="1"/>
          <p:nvPr/>
        </p:nvSpPr>
        <p:spPr>
          <a:xfrm>
            <a:off x="8979541" y="4143742"/>
            <a:ext cx="1879617" cy="346249"/>
          </a:xfrm>
          <a:prstGeom prst="rect">
            <a:avLst/>
          </a:prstGeom>
          <a:noFill/>
        </p:spPr>
        <p:txBody>
          <a:bodyPr wrap="none" rtlCol="0">
            <a:spAutoFit/>
          </a:bodyPr>
          <a:lstStyle>
            <a:defPPr>
              <a:defRPr lang="es-MX"/>
            </a:defPPr>
            <a:lvl1pPr algn="ctr">
              <a:defRPr sz="1650">
                <a:solidFill>
                  <a:schemeClr val="tx1">
                    <a:lumMod val="65000"/>
                    <a:lumOff val="35000"/>
                  </a:schemeClr>
                </a:solidFill>
              </a:defRPr>
            </a:lvl1pPr>
          </a:lstStyle>
          <a:p>
            <a:r>
              <a:rPr lang="es-MX" dirty="0">
                <a:latin typeface="+mj-lt"/>
              </a:rPr>
              <a:t>n participantes = 53</a:t>
            </a:r>
          </a:p>
        </p:txBody>
      </p:sp>
      <p:grpSp>
        <p:nvGrpSpPr>
          <p:cNvPr id="10" name="Grupo 9">
            <a:extLst>
              <a:ext uri="{FF2B5EF4-FFF2-40B4-BE49-F238E27FC236}">
                <a16:creationId xmlns:a16="http://schemas.microsoft.com/office/drawing/2014/main" id="{6A46E46A-733D-4C5B-8A9C-203A1447D044}"/>
              </a:ext>
            </a:extLst>
          </p:cNvPr>
          <p:cNvGrpSpPr/>
          <p:nvPr/>
        </p:nvGrpSpPr>
        <p:grpSpPr>
          <a:xfrm>
            <a:off x="8586818" y="67640"/>
            <a:ext cx="3306779" cy="768607"/>
            <a:chOff x="7736816" y="59507"/>
            <a:chExt cx="3306779" cy="768607"/>
          </a:xfrm>
        </p:grpSpPr>
        <p:sp>
          <p:nvSpPr>
            <p:cNvPr id="11" name="Título 2">
              <a:extLst>
                <a:ext uri="{FF2B5EF4-FFF2-40B4-BE49-F238E27FC236}">
                  <a16:creationId xmlns:a16="http://schemas.microsoft.com/office/drawing/2014/main" id="{E5BE3200-C531-489D-991C-140EB104CCB2}"/>
                </a:ext>
              </a:extLst>
            </p:cNvPr>
            <p:cNvSpPr txBox="1">
              <a:spLocks/>
            </p:cNvSpPr>
            <p:nvPr/>
          </p:nvSpPr>
          <p:spPr>
            <a:xfrm>
              <a:off x="7736816" y="178697"/>
              <a:ext cx="2793359" cy="53022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3500" b="1" dirty="0">
                  <a:solidFill>
                    <a:srgbClr val="385723"/>
                  </a:solidFill>
                  <a:latin typeface="Adobe Gothic Std B" panose="020B0800000000000000" pitchFamily="34" charset="-128"/>
                  <a:ea typeface="Adobe Gothic Std B" panose="020B0800000000000000" pitchFamily="34" charset="-128"/>
                </a:rPr>
                <a:t>Resultados</a:t>
              </a:r>
            </a:p>
          </p:txBody>
        </p:sp>
        <p:pic>
          <p:nvPicPr>
            <p:cNvPr id="15" name="Gráfico 14" descr="Diana">
              <a:extLst>
                <a:ext uri="{FF2B5EF4-FFF2-40B4-BE49-F238E27FC236}">
                  <a16:creationId xmlns:a16="http://schemas.microsoft.com/office/drawing/2014/main" id="{FB27903A-FF56-4886-8A9C-CC6F594F889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74988" y="59507"/>
              <a:ext cx="768607" cy="768607"/>
            </a:xfrm>
            <a:prstGeom prst="rect">
              <a:avLst/>
            </a:prstGeom>
          </p:spPr>
        </p:pic>
      </p:grpSp>
    </p:spTree>
    <p:extLst>
      <p:ext uri="{BB962C8B-B14F-4D97-AF65-F5344CB8AC3E}">
        <p14:creationId xmlns:p14="http://schemas.microsoft.com/office/powerpoint/2010/main" val="3209764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2"/>
                                        </p:tgtEl>
                                        <p:attrNameLst>
                                          <p:attrName>style.visibility</p:attrName>
                                        </p:attrNameLst>
                                      </p:cBhvr>
                                      <p:to>
                                        <p:strVal val="hidden"/>
                                      </p:to>
                                    </p:set>
                                  </p:childTnLst>
                                </p:cTn>
                              </p:par>
                              <p:par>
                                <p:cTn id="15" presetID="1" presetClass="exit" presetSubtype="0" fill="hold" grpId="1" nodeType="withEffect">
                                  <p:stCondLst>
                                    <p:cond delay="0"/>
                                  </p:stCondLst>
                                  <p:childTnLst>
                                    <p:set>
                                      <p:cBhvr>
                                        <p:cTn id="16" dur="1" fill="hold">
                                          <p:stCondLst>
                                            <p:cond delay="0"/>
                                          </p:stCondLst>
                                        </p:cTn>
                                        <p:tgtEl>
                                          <p:spTgt spid="7"/>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7" grpId="0"/>
      <p:bldP spid="7" grpId="1"/>
      <p:bldP spid="8" grpId="0"/>
      <p:bldP spid="8" grpId="1"/>
      <p:bldP spid="12" grpId="0"/>
      <p:bldP spid="13" grpId="0"/>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19077" y="268238"/>
            <a:ext cx="8110111" cy="730969"/>
          </a:xfrm>
          <a:prstGeom prst="rect">
            <a:avLst/>
          </a:prstGeom>
          <a:noFill/>
        </p:spPr>
        <p:txBody>
          <a:bodyPr wrap="square" rtlCol="0">
            <a:spAutoFit/>
          </a:bodyPr>
          <a:lstStyle>
            <a:defPPr>
              <a:defRPr lang="es-MX"/>
            </a:defPPr>
            <a:lvl1pPr algn="ctr">
              <a:defRPr sz="1650">
                <a:solidFill>
                  <a:schemeClr val="tx1">
                    <a:lumMod val="65000"/>
                    <a:lumOff val="35000"/>
                  </a:schemeClr>
                </a:solidFill>
              </a:defRPr>
            </a:lvl1pPr>
          </a:lstStyle>
          <a:p>
            <a:pPr algn="l"/>
            <a:r>
              <a:rPr lang="es-MX" sz="2500" dirty="0">
                <a:solidFill>
                  <a:schemeClr val="accent6">
                    <a:lumMod val="75000"/>
                  </a:schemeClr>
                </a:solidFill>
              </a:rPr>
              <a:t>Práctica exitosa |</a:t>
            </a:r>
            <a:r>
              <a:rPr lang="es-MX" sz="2500" b="1" dirty="0">
                <a:solidFill>
                  <a:schemeClr val="accent6">
                    <a:lumMod val="75000"/>
                  </a:schemeClr>
                </a:solidFill>
              </a:rPr>
              <a:t>Recursos para la evaluación</a:t>
            </a:r>
          </a:p>
          <a:p>
            <a:pPr algn="l"/>
            <a:endParaRPr lang="es-MX" dirty="0">
              <a:solidFill>
                <a:schemeClr val="accent6">
                  <a:lumMod val="75000"/>
                </a:schemeClr>
              </a:solidFill>
            </a:endParaRPr>
          </a:p>
        </p:txBody>
      </p:sp>
      <p:sp>
        <p:nvSpPr>
          <p:cNvPr id="7" name="3 CuadroTexto">
            <a:extLst>
              <a:ext uri="{FF2B5EF4-FFF2-40B4-BE49-F238E27FC236}">
                <a16:creationId xmlns:a16="http://schemas.microsoft.com/office/drawing/2014/main" id="{13B50293-3046-482C-AE03-08B57F9295B6}"/>
              </a:ext>
            </a:extLst>
          </p:cNvPr>
          <p:cNvSpPr txBox="1"/>
          <p:nvPr/>
        </p:nvSpPr>
        <p:spPr>
          <a:xfrm>
            <a:off x="9293866" y="1520276"/>
            <a:ext cx="1879617" cy="346249"/>
          </a:xfrm>
          <a:prstGeom prst="rect">
            <a:avLst/>
          </a:prstGeom>
          <a:noFill/>
        </p:spPr>
        <p:txBody>
          <a:bodyPr wrap="none" rtlCol="0">
            <a:spAutoFit/>
          </a:bodyPr>
          <a:lstStyle>
            <a:defPPr>
              <a:defRPr lang="es-MX"/>
            </a:defPPr>
            <a:lvl1pPr algn="ctr">
              <a:defRPr sz="1650">
                <a:solidFill>
                  <a:schemeClr val="tx1">
                    <a:lumMod val="65000"/>
                    <a:lumOff val="35000"/>
                  </a:schemeClr>
                </a:solidFill>
              </a:defRPr>
            </a:lvl1pPr>
          </a:lstStyle>
          <a:p>
            <a:r>
              <a:rPr lang="es-MX" dirty="0">
                <a:latin typeface="+mj-lt"/>
              </a:rPr>
              <a:t>n participantes = 39</a:t>
            </a:r>
          </a:p>
        </p:txBody>
      </p:sp>
      <p:sp>
        <p:nvSpPr>
          <p:cNvPr id="9" name="10 Rectángulo">
            <a:extLst>
              <a:ext uri="{FF2B5EF4-FFF2-40B4-BE49-F238E27FC236}">
                <a16:creationId xmlns:a16="http://schemas.microsoft.com/office/drawing/2014/main" id="{9E6278DD-ABC3-404B-9528-D422F6483477}"/>
              </a:ext>
            </a:extLst>
          </p:cNvPr>
          <p:cNvSpPr/>
          <p:nvPr/>
        </p:nvSpPr>
        <p:spPr>
          <a:xfrm>
            <a:off x="0" y="6575880"/>
            <a:ext cx="12192000" cy="28803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tabLst>
                <a:tab pos="3944938" algn="l"/>
              </a:tabLst>
            </a:pPr>
            <a:r>
              <a:rPr lang="es-MX" sz="1400" dirty="0">
                <a:latin typeface="Humanst531 BT" pitchFamily="34" charset="0"/>
                <a:sym typeface="Wingdings"/>
              </a:rPr>
              <a:t>CEE | Prácticas exitosas en la evaluación de planes y programas de estudio</a:t>
            </a:r>
            <a:endParaRPr lang="es-MX" sz="1400" b="1" dirty="0">
              <a:latin typeface="Humanst531 BT" pitchFamily="34" charset="0"/>
            </a:endParaRPr>
          </a:p>
        </p:txBody>
      </p:sp>
      <p:sp>
        <p:nvSpPr>
          <p:cNvPr id="8" name="Marcador de texto 8">
            <a:extLst>
              <a:ext uri="{FF2B5EF4-FFF2-40B4-BE49-F238E27FC236}">
                <a16:creationId xmlns:a16="http://schemas.microsoft.com/office/drawing/2014/main" id="{877EED81-F4D2-4265-BCE3-DF335D5CA90C}"/>
              </a:ext>
            </a:extLst>
          </p:cNvPr>
          <p:cNvSpPr txBox="1">
            <a:spLocks/>
          </p:cNvSpPr>
          <p:nvPr/>
        </p:nvSpPr>
        <p:spPr>
          <a:xfrm>
            <a:off x="612197" y="1193401"/>
            <a:ext cx="7547734" cy="863764"/>
          </a:xfrm>
          <a:prstGeom prst="rect">
            <a:avLst/>
          </a:prstGeom>
        </p:spPr>
        <p:txBody>
          <a:bodyPr vert="horz" lIns="91440" tIns="45720" rIns="91440" bIns="45720" rtlCol="0">
            <a:noAutofit/>
          </a:bodyPr>
          <a:lstStyle>
            <a:lvl1pPr marL="0" indent="0" algn="l" defTabSz="685800" rtl="0" eaLnBrk="1" latinLnBrk="0" hangingPunct="1">
              <a:lnSpc>
                <a:spcPct val="90000"/>
              </a:lnSpc>
              <a:spcBef>
                <a:spcPts val="750"/>
              </a:spcBef>
              <a:buFont typeface="Arial" panose="020B0604020202020204" pitchFamily="34" charset="0"/>
              <a:buNone/>
              <a:defRPr sz="1200" kern="120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050" kern="120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900" kern="120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r>
              <a:rPr lang="es-MX" sz="2500" dirty="0">
                <a:solidFill>
                  <a:schemeClr val="tx1">
                    <a:lumMod val="65000"/>
                    <a:lumOff val="35000"/>
                  </a:schemeClr>
                </a:solidFill>
                <a:latin typeface="+mj-lt"/>
              </a:rPr>
              <a:t>La combinación de </a:t>
            </a:r>
            <a:r>
              <a:rPr lang="es-MX" sz="2500" b="1" dirty="0">
                <a:solidFill>
                  <a:srgbClr val="92D050"/>
                </a:solidFill>
                <a:latin typeface="+mj-lt"/>
              </a:rPr>
              <a:t>apoyo humano</a:t>
            </a:r>
            <a:r>
              <a:rPr lang="es-MX" sz="2500" dirty="0">
                <a:solidFill>
                  <a:schemeClr val="tx1">
                    <a:lumMod val="65000"/>
                    <a:lumOff val="35000"/>
                  </a:schemeClr>
                </a:solidFill>
                <a:latin typeface="+mj-lt"/>
              </a:rPr>
              <a:t>, recursos </a:t>
            </a:r>
            <a:r>
              <a:rPr lang="es-MX" sz="2500" b="1" dirty="0">
                <a:solidFill>
                  <a:srgbClr val="92D050"/>
                </a:solidFill>
                <a:latin typeface="+mj-lt"/>
              </a:rPr>
              <a:t>tecnológicos, infraestructura adecuada </a:t>
            </a:r>
            <a:r>
              <a:rPr lang="es-MX" sz="2500" dirty="0">
                <a:solidFill>
                  <a:schemeClr val="tx1">
                    <a:lumMod val="65000"/>
                    <a:lumOff val="35000"/>
                  </a:schemeClr>
                </a:solidFill>
                <a:latin typeface="+mj-lt"/>
              </a:rPr>
              <a:t>y</a:t>
            </a:r>
            <a:r>
              <a:rPr lang="es-MX" sz="2500" b="1" dirty="0">
                <a:solidFill>
                  <a:srgbClr val="92D050"/>
                </a:solidFill>
                <a:latin typeface="+mj-lt"/>
              </a:rPr>
              <a:t> colaboración interinstitucional </a:t>
            </a:r>
            <a:r>
              <a:rPr lang="es-MX" sz="2500" dirty="0">
                <a:solidFill>
                  <a:schemeClr val="tx1">
                    <a:lumMod val="65000"/>
                    <a:lumOff val="35000"/>
                  </a:schemeClr>
                </a:solidFill>
                <a:latin typeface="+mj-lt"/>
              </a:rPr>
              <a:t>fueron los elementos clave para lograr evaluaciones exitosas de los planes de estudio</a:t>
            </a:r>
          </a:p>
          <a:p>
            <a:pPr marL="1255713" indent="-285750">
              <a:buFont typeface="Arial" panose="020B0604020202020204" pitchFamily="34" charset="0"/>
              <a:buChar char="•"/>
            </a:pPr>
            <a:endParaRPr lang="es-MX" sz="2500" b="1" dirty="0">
              <a:solidFill>
                <a:schemeClr val="accent6">
                  <a:lumMod val="75000"/>
                </a:schemeClr>
              </a:solidFill>
              <a:latin typeface="+mj-lt"/>
            </a:endParaRPr>
          </a:p>
          <a:p>
            <a:pPr marL="1255713" indent="-285750">
              <a:buFont typeface="Arial" panose="020B0604020202020204" pitchFamily="34" charset="0"/>
              <a:buChar char="•"/>
            </a:pPr>
            <a:endParaRPr lang="es-MX" sz="2500" b="1" dirty="0">
              <a:solidFill>
                <a:schemeClr val="accent6">
                  <a:lumMod val="75000"/>
                </a:schemeClr>
              </a:solidFill>
              <a:latin typeface="+mj-lt"/>
            </a:endParaRPr>
          </a:p>
          <a:p>
            <a:pPr marL="1255713" indent="-285750">
              <a:buFont typeface="Arial" panose="020B0604020202020204" pitchFamily="34" charset="0"/>
              <a:buChar char="•"/>
            </a:pPr>
            <a:endParaRPr lang="es-MX" sz="2500" b="1" dirty="0">
              <a:solidFill>
                <a:schemeClr val="accent6">
                  <a:lumMod val="75000"/>
                </a:schemeClr>
              </a:solidFill>
              <a:latin typeface="+mj-lt"/>
            </a:endParaRPr>
          </a:p>
          <a:p>
            <a:r>
              <a:rPr lang="es-MX" sz="2500" b="1" dirty="0">
                <a:solidFill>
                  <a:schemeClr val="accent6">
                    <a:lumMod val="75000"/>
                  </a:schemeClr>
                </a:solidFill>
                <a:latin typeface="+mj-lt"/>
              </a:rPr>
              <a:t> </a:t>
            </a:r>
          </a:p>
          <a:p>
            <a:endParaRPr lang="es-MX" sz="2500" dirty="0">
              <a:solidFill>
                <a:schemeClr val="tx1">
                  <a:lumMod val="65000"/>
                  <a:lumOff val="35000"/>
                </a:schemeClr>
              </a:solidFill>
              <a:latin typeface="+mj-lt"/>
            </a:endParaRPr>
          </a:p>
          <a:p>
            <a:endParaRPr lang="es-MX" sz="2500" dirty="0">
              <a:solidFill>
                <a:schemeClr val="tx1">
                  <a:lumMod val="65000"/>
                  <a:lumOff val="35000"/>
                </a:schemeClr>
              </a:solidFill>
              <a:latin typeface="+mj-lt"/>
            </a:endParaRPr>
          </a:p>
          <a:p>
            <a:endParaRPr lang="es-MX" sz="2500" dirty="0">
              <a:solidFill>
                <a:schemeClr val="tx1">
                  <a:lumMod val="65000"/>
                  <a:lumOff val="35000"/>
                </a:schemeClr>
              </a:solidFill>
              <a:latin typeface="+mj-lt"/>
            </a:endParaRPr>
          </a:p>
        </p:txBody>
      </p:sp>
      <p:sp>
        <p:nvSpPr>
          <p:cNvPr id="12" name="1 CuadroTexto">
            <a:extLst>
              <a:ext uri="{FF2B5EF4-FFF2-40B4-BE49-F238E27FC236}">
                <a16:creationId xmlns:a16="http://schemas.microsoft.com/office/drawing/2014/main" id="{A15438CD-FDF9-4856-810A-6475E5489009}"/>
              </a:ext>
            </a:extLst>
          </p:cNvPr>
          <p:cNvSpPr txBox="1"/>
          <p:nvPr/>
        </p:nvSpPr>
        <p:spPr>
          <a:xfrm>
            <a:off x="219077" y="3327402"/>
            <a:ext cx="7164387" cy="730969"/>
          </a:xfrm>
          <a:prstGeom prst="rect">
            <a:avLst/>
          </a:prstGeom>
          <a:noFill/>
        </p:spPr>
        <p:txBody>
          <a:bodyPr wrap="square" rtlCol="0">
            <a:spAutoFit/>
          </a:bodyPr>
          <a:lstStyle>
            <a:defPPr>
              <a:defRPr lang="es-MX"/>
            </a:defPPr>
            <a:lvl1pPr algn="ctr">
              <a:defRPr sz="1650">
                <a:solidFill>
                  <a:schemeClr val="tx1">
                    <a:lumMod val="65000"/>
                    <a:lumOff val="35000"/>
                  </a:schemeClr>
                </a:solidFill>
              </a:defRPr>
            </a:lvl1pPr>
          </a:lstStyle>
          <a:p>
            <a:pPr algn="l"/>
            <a:r>
              <a:rPr lang="es-MX" sz="2500" dirty="0">
                <a:solidFill>
                  <a:schemeClr val="accent6">
                    <a:lumMod val="75000"/>
                  </a:schemeClr>
                </a:solidFill>
              </a:rPr>
              <a:t>Práctica exitosa |</a:t>
            </a:r>
            <a:r>
              <a:rPr lang="es-MX" sz="2500" b="1" dirty="0">
                <a:solidFill>
                  <a:schemeClr val="accent6">
                    <a:lumMod val="75000"/>
                  </a:schemeClr>
                </a:solidFill>
              </a:rPr>
              <a:t>Medios de difusión de resultados</a:t>
            </a:r>
          </a:p>
          <a:p>
            <a:pPr algn="l"/>
            <a:endParaRPr lang="es-MX" dirty="0">
              <a:solidFill>
                <a:schemeClr val="accent6">
                  <a:lumMod val="75000"/>
                </a:schemeClr>
              </a:solidFill>
            </a:endParaRPr>
          </a:p>
        </p:txBody>
      </p:sp>
      <p:sp>
        <p:nvSpPr>
          <p:cNvPr id="13" name="Marcador de texto 8">
            <a:extLst>
              <a:ext uri="{FF2B5EF4-FFF2-40B4-BE49-F238E27FC236}">
                <a16:creationId xmlns:a16="http://schemas.microsoft.com/office/drawing/2014/main" id="{DE3958CD-0050-4A3D-9192-85B0AB04D94A}"/>
              </a:ext>
            </a:extLst>
          </p:cNvPr>
          <p:cNvSpPr txBox="1">
            <a:spLocks/>
          </p:cNvSpPr>
          <p:nvPr/>
        </p:nvSpPr>
        <p:spPr>
          <a:xfrm>
            <a:off x="420608" y="3863136"/>
            <a:ext cx="7930912" cy="1044447"/>
          </a:xfrm>
          <a:prstGeom prst="rect">
            <a:avLst/>
          </a:prstGeom>
        </p:spPr>
        <p:txBody>
          <a:bodyPr vert="horz" lIns="91440" tIns="45720" rIns="91440" bIns="45720" rtlCol="0">
            <a:noAutofit/>
          </a:bodyPr>
          <a:lstStyle>
            <a:lvl1pPr marL="0" indent="0" algn="l" defTabSz="685800" rtl="0" eaLnBrk="1" latinLnBrk="0" hangingPunct="1">
              <a:lnSpc>
                <a:spcPct val="90000"/>
              </a:lnSpc>
              <a:spcBef>
                <a:spcPts val="750"/>
              </a:spcBef>
              <a:buFont typeface="Arial" panose="020B0604020202020204" pitchFamily="34" charset="0"/>
              <a:buNone/>
              <a:defRPr sz="1200" kern="120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050" kern="120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900" kern="120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r>
              <a:rPr lang="es-MX" sz="2500" dirty="0">
                <a:solidFill>
                  <a:schemeClr val="tx1">
                    <a:lumMod val="65000"/>
                    <a:lumOff val="35000"/>
                  </a:schemeClr>
                </a:solidFill>
                <a:latin typeface="+mj-lt"/>
              </a:rPr>
              <a:t>Una estrategia de </a:t>
            </a:r>
            <a:r>
              <a:rPr lang="es-MX" sz="2500" b="1" dirty="0">
                <a:solidFill>
                  <a:srgbClr val="92D050"/>
                </a:solidFill>
                <a:latin typeface="+mj-lt"/>
              </a:rPr>
              <a:t>comunicación bien planificada </a:t>
            </a:r>
            <a:r>
              <a:rPr lang="es-MX" sz="2500" dirty="0">
                <a:solidFill>
                  <a:schemeClr val="tx1">
                    <a:lumMod val="65000"/>
                    <a:lumOff val="35000"/>
                  </a:schemeClr>
                </a:solidFill>
                <a:latin typeface="+mj-lt"/>
              </a:rPr>
              <a:t>y el uso de </a:t>
            </a:r>
            <a:r>
              <a:rPr lang="es-MX" sz="2500" b="1" dirty="0">
                <a:solidFill>
                  <a:srgbClr val="92D050"/>
                </a:solidFill>
                <a:latin typeface="+mj-lt"/>
              </a:rPr>
              <a:t>múltiples canales de la información</a:t>
            </a:r>
            <a:r>
              <a:rPr lang="es-MX" sz="2500" dirty="0">
                <a:solidFill>
                  <a:schemeClr val="tx1">
                    <a:lumMod val="65000"/>
                    <a:lumOff val="35000"/>
                  </a:schemeClr>
                </a:solidFill>
                <a:latin typeface="+mj-lt"/>
              </a:rPr>
              <a:t>, aseguraron el éxito de la evaluación de planes de estudio.  Los principales medios utilizados fueron plataformas digitales, redes sociales, páginas web, medios impresos como folletos, carteles, así como pláticas en vivo y reuniones con la comunidad para dar a conocer los resultados</a:t>
            </a:r>
          </a:p>
          <a:p>
            <a:endParaRPr lang="es-MX" sz="2500" dirty="0">
              <a:solidFill>
                <a:schemeClr val="tx1">
                  <a:lumMod val="65000"/>
                  <a:lumOff val="35000"/>
                </a:schemeClr>
              </a:solidFill>
              <a:latin typeface="+mj-lt"/>
            </a:endParaRPr>
          </a:p>
        </p:txBody>
      </p:sp>
      <p:sp>
        <p:nvSpPr>
          <p:cNvPr id="14" name="3 CuadroTexto">
            <a:extLst>
              <a:ext uri="{FF2B5EF4-FFF2-40B4-BE49-F238E27FC236}">
                <a16:creationId xmlns:a16="http://schemas.microsoft.com/office/drawing/2014/main" id="{F9146261-62E6-4F85-94EC-AD732D342AAC}"/>
              </a:ext>
            </a:extLst>
          </p:cNvPr>
          <p:cNvSpPr txBox="1"/>
          <p:nvPr/>
        </p:nvSpPr>
        <p:spPr>
          <a:xfrm>
            <a:off x="8979541" y="4245340"/>
            <a:ext cx="1879617" cy="346249"/>
          </a:xfrm>
          <a:prstGeom prst="rect">
            <a:avLst/>
          </a:prstGeom>
          <a:noFill/>
        </p:spPr>
        <p:txBody>
          <a:bodyPr wrap="none" rtlCol="0">
            <a:spAutoFit/>
          </a:bodyPr>
          <a:lstStyle>
            <a:defPPr>
              <a:defRPr lang="es-MX"/>
            </a:defPPr>
            <a:lvl1pPr algn="ctr">
              <a:defRPr sz="1650">
                <a:solidFill>
                  <a:schemeClr val="tx1">
                    <a:lumMod val="65000"/>
                    <a:lumOff val="35000"/>
                  </a:schemeClr>
                </a:solidFill>
              </a:defRPr>
            </a:lvl1pPr>
          </a:lstStyle>
          <a:p>
            <a:r>
              <a:rPr lang="es-MX" dirty="0">
                <a:latin typeface="+mj-lt"/>
              </a:rPr>
              <a:t>n participantes = 30</a:t>
            </a:r>
          </a:p>
        </p:txBody>
      </p:sp>
      <p:grpSp>
        <p:nvGrpSpPr>
          <p:cNvPr id="10" name="Grupo 9">
            <a:extLst>
              <a:ext uri="{FF2B5EF4-FFF2-40B4-BE49-F238E27FC236}">
                <a16:creationId xmlns:a16="http://schemas.microsoft.com/office/drawing/2014/main" id="{83FA53FA-337C-419A-9365-32B44A873DFB}"/>
              </a:ext>
            </a:extLst>
          </p:cNvPr>
          <p:cNvGrpSpPr/>
          <p:nvPr/>
        </p:nvGrpSpPr>
        <p:grpSpPr>
          <a:xfrm>
            <a:off x="8715934" y="67640"/>
            <a:ext cx="3177663" cy="768607"/>
            <a:chOff x="7865932" y="59507"/>
            <a:chExt cx="3177663" cy="768607"/>
          </a:xfrm>
        </p:grpSpPr>
        <p:sp>
          <p:nvSpPr>
            <p:cNvPr id="11" name="Título 2">
              <a:extLst>
                <a:ext uri="{FF2B5EF4-FFF2-40B4-BE49-F238E27FC236}">
                  <a16:creationId xmlns:a16="http://schemas.microsoft.com/office/drawing/2014/main" id="{D25A5E6F-C2DB-453B-A901-D75B29558FC5}"/>
                </a:ext>
              </a:extLst>
            </p:cNvPr>
            <p:cNvSpPr txBox="1">
              <a:spLocks/>
            </p:cNvSpPr>
            <p:nvPr/>
          </p:nvSpPr>
          <p:spPr>
            <a:xfrm>
              <a:off x="7865932" y="254885"/>
              <a:ext cx="2793359" cy="53022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3500" b="1" dirty="0">
                  <a:solidFill>
                    <a:srgbClr val="385723"/>
                  </a:solidFill>
                  <a:latin typeface="Adobe Gothic Std B" panose="020B0800000000000000" pitchFamily="34" charset="-128"/>
                  <a:ea typeface="Adobe Gothic Std B" panose="020B0800000000000000" pitchFamily="34" charset="-128"/>
                </a:rPr>
                <a:t>Resultados</a:t>
              </a:r>
            </a:p>
          </p:txBody>
        </p:sp>
        <p:pic>
          <p:nvPicPr>
            <p:cNvPr id="15" name="Gráfico 14" descr="Diana">
              <a:extLst>
                <a:ext uri="{FF2B5EF4-FFF2-40B4-BE49-F238E27FC236}">
                  <a16:creationId xmlns:a16="http://schemas.microsoft.com/office/drawing/2014/main" id="{042D0259-08C1-49DC-8B7E-6912A78177B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74988" y="59507"/>
              <a:ext cx="768607" cy="768607"/>
            </a:xfrm>
            <a:prstGeom prst="rect">
              <a:avLst/>
            </a:prstGeom>
          </p:spPr>
        </p:pic>
      </p:grpSp>
    </p:spTree>
    <p:extLst>
      <p:ext uri="{BB962C8B-B14F-4D97-AF65-F5344CB8AC3E}">
        <p14:creationId xmlns:p14="http://schemas.microsoft.com/office/powerpoint/2010/main" val="1584090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2"/>
                                        </p:tgtEl>
                                        <p:attrNameLst>
                                          <p:attrName>style.visibility</p:attrName>
                                        </p:attrNameLst>
                                      </p:cBhvr>
                                      <p:to>
                                        <p:strVal val="hidden"/>
                                      </p:to>
                                    </p:set>
                                  </p:childTnLst>
                                </p:cTn>
                              </p:par>
                              <p:par>
                                <p:cTn id="15" presetID="1" presetClass="exit" presetSubtype="0" fill="hold" grpId="1" nodeType="withEffect">
                                  <p:stCondLst>
                                    <p:cond delay="0"/>
                                  </p:stCondLst>
                                  <p:childTnLst>
                                    <p:set>
                                      <p:cBhvr>
                                        <p:cTn id="16" dur="1" fill="hold">
                                          <p:stCondLst>
                                            <p:cond delay="0"/>
                                          </p:stCondLst>
                                        </p:cTn>
                                        <p:tgtEl>
                                          <p:spTgt spid="7"/>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7" grpId="0"/>
      <p:bldP spid="7" grpId="1"/>
      <p:bldP spid="8" grpId="0"/>
      <p:bldP spid="8" grpId="1"/>
      <p:bldP spid="12" grpId="0"/>
      <p:bldP spid="13" grpId="0"/>
      <p:bldP spid="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0 Rectángulo">
            <a:extLst>
              <a:ext uri="{FF2B5EF4-FFF2-40B4-BE49-F238E27FC236}">
                <a16:creationId xmlns:a16="http://schemas.microsoft.com/office/drawing/2014/main" id="{9E6278DD-ABC3-404B-9528-D422F6483477}"/>
              </a:ext>
            </a:extLst>
          </p:cNvPr>
          <p:cNvSpPr/>
          <p:nvPr/>
        </p:nvSpPr>
        <p:spPr>
          <a:xfrm>
            <a:off x="0" y="6575880"/>
            <a:ext cx="12192000" cy="28803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tabLst>
                <a:tab pos="3944938" algn="l"/>
              </a:tabLst>
            </a:pPr>
            <a:r>
              <a:rPr lang="es-MX" sz="1400" dirty="0">
                <a:latin typeface="Humanst531 BT" pitchFamily="34" charset="0"/>
                <a:sym typeface="Wingdings"/>
              </a:rPr>
              <a:t>CEE | Prácticas exitosas en la evaluación de planes y programas de estudio</a:t>
            </a:r>
            <a:endParaRPr lang="es-MX" sz="1400" b="1" dirty="0">
              <a:latin typeface="Humanst531 BT" pitchFamily="34" charset="0"/>
            </a:endParaRPr>
          </a:p>
        </p:txBody>
      </p:sp>
      <p:sp>
        <p:nvSpPr>
          <p:cNvPr id="12" name="1 CuadroTexto">
            <a:extLst>
              <a:ext uri="{FF2B5EF4-FFF2-40B4-BE49-F238E27FC236}">
                <a16:creationId xmlns:a16="http://schemas.microsoft.com/office/drawing/2014/main" id="{A15438CD-FDF9-4856-810A-6475E5489009}"/>
              </a:ext>
            </a:extLst>
          </p:cNvPr>
          <p:cNvSpPr txBox="1"/>
          <p:nvPr/>
        </p:nvSpPr>
        <p:spPr>
          <a:xfrm>
            <a:off x="489043" y="738051"/>
            <a:ext cx="7164387" cy="730969"/>
          </a:xfrm>
          <a:prstGeom prst="rect">
            <a:avLst/>
          </a:prstGeom>
          <a:noFill/>
        </p:spPr>
        <p:txBody>
          <a:bodyPr wrap="square" rtlCol="0">
            <a:spAutoFit/>
          </a:bodyPr>
          <a:lstStyle>
            <a:defPPr>
              <a:defRPr lang="es-MX"/>
            </a:defPPr>
            <a:lvl1pPr algn="ctr">
              <a:defRPr sz="1650">
                <a:solidFill>
                  <a:schemeClr val="tx1">
                    <a:lumMod val="65000"/>
                    <a:lumOff val="35000"/>
                  </a:schemeClr>
                </a:solidFill>
              </a:defRPr>
            </a:lvl1pPr>
          </a:lstStyle>
          <a:p>
            <a:pPr algn="l"/>
            <a:r>
              <a:rPr lang="es-MX" sz="2500" dirty="0">
                <a:solidFill>
                  <a:schemeClr val="accent6">
                    <a:lumMod val="75000"/>
                  </a:schemeClr>
                </a:solidFill>
              </a:rPr>
              <a:t>Práctica exitosa |</a:t>
            </a:r>
            <a:r>
              <a:rPr lang="es-MX" sz="2500" b="1" dirty="0">
                <a:solidFill>
                  <a:schemeClr val="accent6">
                    <a:lumMod val="75000"/>
                  </a:schemeClr>
                </a:solidFill>
              </a:rPr>
              <a:t>Uso de resultados</a:t>
            </a:r>
          </a:p>
          <a:p>
            <a:pPr algn="l"/>
            <a:endParaRPr lang="es-MX" dirty="0">
              <a:solidFill>
                <a:schemeClr val="accent6">
                  <a:lumMod val="75000"/>
                </a:schemeClr>
              </a:solidFill>
            </a:endParaRPr>
          </a:p>
        </p:txBody>
      </p:sp>
      <p:sp>
        <p:nvSpPr>
          <p:cNvPr id="13" name="Marcador de texto 8">
            <a:extLst>
              <a:ext uri="{FF2B5EF4-FFF2-40B4-BE49-F238E27FC236}">
                <a16:creationId xmlns:a16="http://schemas.microsoft.com/office/drawing/2014/main" id="{DE3958CD-0050-4A3D-9192-85B0AB04D94A}"/>
              </a:ext>
            </a:extLst>
          </p:cNvPr>
          <p:cNvSpPr txBox="1">
            <a:spLocks/>
          </p:cNvSpPr>
          <p:nvPr/>
        </p:nvSpPr>
        <p:spPr>
          <a:xfrm>
            <a:off x="829912" y="1655989"/>
            <a:ext cx="6655378" cy="1044447"/>
          </a:xfrm>
          <a:prstGeom prst="rect">
            <a:avLst/>
          </a:prstGeom>
        </p:spPr>
        <p:txBody>
          <a:bodyPr vert="horz" lIns="91440" tIns="45720" rIns="91440" bIns="45720" rtlCol="0">
            <a:noAutofit/>
          </a:bodyPr>
          <a:lstStyle>
            <a:lvl1pPr marL="0" indent="0" algn="l" defTabSz="685800" rtl="0" eaLnBrk="1" latinLnBrk="0" hangingPunct="1">
              <a:lnSpc>
                <a:spcPct val="90000"/>
              </a:lnSpc>
              <a:spcBef>
                <a:spcPts val="750"/>
              </a:spcBef>
              <a:buFont typeface="Arial" panose="020B0604020202020204" pitchFamily="34" charset="0"/>
              <a:buNone/>
              <a:defRPr sz="1200" kern="120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050" kern="120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900" kern="120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r>
              <a:rPr lang="es-MX" sz="2500" dirty="0">
                <a:solidFill>
                  <a:schemeClr val="tx1">
                    <a:lumMod val="65000"/>
                    <a:lumOff val="35000"/>
                  </a:schemeClr>
                </a:solidFill>
                <a:latin typeface="+mj-lt"/>
              </a:rPr>
              <a:t>El principal uso de los resultados en las prácticas de evaluación exitosas fue la </a:t>
            </a:r>
            <a:r>
              <a:rPr lang="es-MX" sz="2500" dirty="0">
                <a:solidFill>
                  <a:srgbClr val="92D050"/>
                </a:solidFill>
                <a:latin typeface="+mj-lt"/>
              </a:rPr>
              <a:t>modificación de los planes de estudio</a:t>
            </a:r>
            <a:r>
              <a:rPr lang="es-MX" sz="2500" dirty="0">
                <a:solidFill>
                  <a:schemeClr val="tx1">
                    <a:lumMod val="65000"/>
                    <a:lumOff val="35000"/>
                  </a:schemeClr>
                </a:solidFill>
                <a:latin typeface="+mj-lt"/>
              </a:rPr>
              <a:t>,</a:t>
            </a:r>
            <a:r>
              <a:rPr lang="es-MX" sz="2500" b="1" dirty="0">
                <a:solidFill>
                  <a:schemeClr val="accent5">
                    <a:lumMod val="75000"/>
                  </a:schemeClr>
                </a:solidFill>
                <a:latin typeface="+mj-lt"/>
              </a:rPr>
              <a:t> </a:t>
            </a:r>
            <a:r>
              <a:rPr lang="es-MX" sz="2500" dirty="0">
                <a:solidFill>
                  <a:schemeClr val="tx1">
                    <a:lumMod val="65000"/>
                    <a:lumOff val="35000"/>
                  </a:schemeClr>
                </a:solidFill>
                <a:latin typeface="+mj-lt"/>
              </a:rPr>
              <a:t>así como Identificación de necesidades y fortalezas, actualización Integral del PE, revisión y modificación del Modelo Educativo e implementación de cambios en la práctica profesional</a:t>
            </a:r>
          </a:p>
          <a:p>
            <a:endParaRPr lang="es-MX" sz="2500" dirty="0">
              <a:solidFill>
                <a:schemeClr val="tx1">
                  <a:lumMod val="65000"/>
                  <a:lumOff val="35000"/>
                </a:schemeClr>
              </a:solidFill>
              <a:latin typeface="+mj-lt"/>
            </a:endParaRPr>
          </a:p>
          <a:p>
            <a:endParaRPr lang="es-MX" sz="2500" dirty="0">
              <a:solidFill>
                <a:schemeClr val="accent6">
                  <a:lumMod val="75000"/>
                </a:schemeClr>
              </a:solidFill>
            </a:endParaRPr>
          </a:p>
        </p:txBody>
      </p:sp>
      <p:sp>
        <p:nvSpPr>
          <p:cNvPr id="14" name="3 CuadroTexto">
            <a:extLst>
              <a:ext uri="{FF2B5EF4-FFF2-40B4-BE49-F238E27FC236}">
                <a16:creationId xmlns:a16="http://schemas.microsoft.com/office/drawing/2014/main" id="{F9146261-62E6-4F85-94EC-AD732D342AAC}"/>
              </a:ext>
            </a:extLst>
          </p:cNvPr>
          <p:cNvSpPr txBox="1"/>
          <p:nvPr/>
        </p:nvSpPr>
        <p:spPr>
          <a:xfrm>
            <a:off x="9249507" y="1655989"/>
            <a:ext cx="1879617" cy="346249"/>
          </a:xfrm>
          <a:prstGeom prst="rect">
            <a:avLst/>
          </a:prstGeom>
          <a:noFill/>
        </p:spPr>
        <p:txBody>
          <a:bodyPr wrap="none" rtlCol="0">
            <a:spAutoFit/>
          </a:bodyPr>
          <a:lstStyle>
            <a:defPPr>
              <a:defRPr lang="es-MX"/>
            </a:defPPr>
            <a:lvl1pPr algn="ctr">
              <a:defRPr sz="1650">
                <a:solidFill>
                  <a:schemeClr val="tx1">
                    <a:lumMod val="65000"/>
                    <a:lumOff val="35000"/>
                  </a:schemeClr>
                </a:solidFill>
              </a:defRPr>
            </a:lvl1pPr>
          </a:lstStyle>
          <a:p>
            <a:r>
              <a:rPr lang="es-MX" dirty="0">
                <a:latin typeface="+mj-lt"/>
              </a:rPr>
              <a:t>n participantes = 45</a:t>
            </a:r>
          </a:p>
        </p:txBody>
      </p:sp>
      <p:grpSp>
        <p:nvGrpSpPr>
          <p:cNvPr id="6" name="Grupo 5">
            <a:extLst>
              <a:ext uri="{FF2B5EF4-FFF2-40B4-BE49-F238E27FC236}">
                <a16:creationId xmlns:a16="http://schemas.microsoft.com/office/drawing/2014/main" id="{6C3010AA-DCF5-42FA-8794-54BFFA35B61C}"/>
              </a:ext>
            </a:extLst>
          </p:cNvPr>
          <p:cNvGrpSpPr/>
          <p:nvPr/>
        </p:nvGrpSpPr>
        <p:grpSpPr>
          <a:xfrm>
            <a:off x="8715934" y="67640"/>
            <a:ext cx="3177663" cy="768607"/>
            <a:chOff x="7865932" y="59507"/>
            <a:chExt cx="3177663" cy="768607"/>
          </a:xfrm>
        </p:grpSpPr>
        <p:sp>
          <p:nvSpPr>
            <p:cNvPr id="7" name="Título 2">
              <a:extLst>
                <a:ext uri="{FF2B5EF4-FFF2-40B4-BE49-F238E27FC236}">
                  <a16:creationId xmlns:a16="http://schemas.microsoft.com/office/drawing/2014/main" id="{E1D97B4F-78B0-45D1-9A73-2C7C727EE908}"/>
                </a:ext>
              </a:extLst>
            </p:cNvPr>
            <p:cNvSpPr txBox="1">
              <a:spLocks/>
            </p:cNvSpPr>
            <p:nvPr/>
          </p:nvSpPr>
          <p:spPr>
            <a:xfrm>
              <a:off x="7865932" y="178697"/>
              <a:ext cx="2793359" cy="53022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3500" b="1" dirty="0">
                  <a:solidFill>
                    <a:srgbClr val="385723"/>
                  </a:solidFill>
                  <a:latin typeface="Adobe Gothic Std B" panose="020B0800000000000000" pitchFamily="34" charset="-128"/>
                  <a:ea typeface="Adobe Gothic Std B" panose="020B0800000000000000" pitchFamily="34" charset="-128"/>
                </a:rPr>
                <a:t>Resultados</a:t>
              </a:r>
            </a:p>
          </p:txBody>
        </p:sp>
        <p:pic>
          <p:nvPicPr>
            <p:cNvPr id="8" name="Gráfico 7" descr="Diana">
              <a:extLst>
                <a:ext uri="{FF2B5EF4-FFF2-40B4-BE49-F238E27FC236}">
                  <a16:creationId xmlns:a16="http://schemas.microsoft.com/office/drawing/2014/main" id="{28878520-EC45-4BE0-BD44-FD536D02FD1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74988" y="59507"/>
              <a:ext cx="768607" cy="768607"/>
            </a:xfrm>
            <a:prstGeom prst="rect">
              <a:avLst/>
            </a:prstGeom>
          </p:spPr>
        </p:pic>
      </p:grpSp>
    </p:spTree>
    <p:extLst>
      <p:ext uri="{BB962C8B-B14F-4D97-AF65-F5344CB8AC3E}">
        <p14:creationId xmlns:p14="http://schemas.microsoft.com/office/powerpoint/2010/main" val="2181785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0 Rectángulo">
            <a:extLst>
              <a:ext uri="{FF2B5EF4-FFF2-40B4-BE49-F238E27FC236}">
                <a16:creationId xmlns:a16="http://schemas.microsoft.com/office/drawing/2014/main" id="{9E6278DD-ABC3-404B-9528-D422F6483477}"/>
              </a:ext>
            </a:extLst>
          </p:cNvPr>
          <p:cNvSpPr/>
          <p:nvPr/>
        </p:nvSpPr>
        <p:spPr>
          <a:xfrm>
            <a:off x="0" y="6575880"/>
            <a:ext cx="12192000" cy="28803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tabLst>
                <a:tab pos="3944938" algn="l"/>
              </a:tabLst>
            </a:pPr>
            <a:r>
              <a:rPr lang="es-MX" sz="1400" dirty="0">
                <a:latin typeface="Humanst531 BT" pitchFamily="34" charset="0"/>
                <a:sym typeface="Wingdings"/>
              </a:rPr>
              <a:t>CEE | Prácticas exitosas en la evaluación de planes y programas de estudio</a:t>
            </a:r>
            <a:endParaRPr lang="es-MX" sz="1400" b="1" dirty="0">
              <a:latin typeface="Humanst531 BT" pitchFamily="34" charset="0"/>
            </a:endParaRPr>
          </a:p>
        </p:txBody>
      </p:sp>
      <p:sp>
        <p:nvSpPr>
          <p:cNvPr id="13" name="Marcador de texto 8">
            <a:extLst>
              <a:ext uri="{FF2B5EF4-FFF2-40B4-BE49-F238E27FC236}">
                <a16:creationId xmlns:a16="http://schemas.microsoft.com/office/drawing/2014/main" id="{DE3958CD-0050-4A3D-9192-85B0AB04D94A}"/>
              </a:ext>
            </a:extLst>
          </p:cNvPr>
          <p:cNvSpPr txBox="1">
            <a:spLocks/>
          </p:cNvSpPr>
          <p:nvPr/>
        </p:nvSpPr>
        <p:spPr>
          <a:xfrm>
            <a:off x="948461" y="1154828"/>
            <a:ext cx="10295078" cy="1044447"/>
          </a:xfrm>
          <a:prstGeom prst="rect">
            <a:avLst/>
          </a:prstGeom>
        </p:spPr>
        <p:txBody>
          <a:bodyPr vert="horz" lIns="91440" tIns="45720" rIns="91440" bIns="45720" rtlCol="0">
            <a:noAutofit/>
          </a:bodyPr>
          <a:lstStyle>
            <a:lvl1pPr marL="0" indent="0" algn="l" defTabSz="685800" rtl="0" eaLnBrk="1" latinLnBrk="0" hangingPunct="1">
              <a:lnSpc>
                <a:spcPct val="90000"/>
              </a:lnSpc>
              <a:spcBef>
                <a:spcPts val="750"/>
              </a:spcBef>
              <a:buFont typeface="Arial" panose="020B0604020202020204" pitchFamily="34" charset="0"/>
              <a:buNone/>
              <a:defRPr sz="1200" kern="120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050" kern="120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900" kern="120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r>
              <a:rPr lang="es-MX" sz="2500" dirty="0">
                <a:solidFill>
                  <a:schemeClr val="tx1">
                    <a:lumMod val="65000"/>
                    <a:lumOff val="35000"/>
                  </a:schemeClr>
                </a:solidFill>
                <a:latin typeface="+mj-lt"/>
              </a:rPr>
              <a:t>La mayor parte de las entidades de la UNAM han realizado evaluaciones de sus planes de estudios</a:t>
            </a:r>
          </a:p>
          <a:p>
            <a:endParaRPr lang="es-MX" sz="2500" dirty="0">
              <a:solidFill>
                <a:schemeClr val="tx1">
                  <a:lumMod val="65000"/>
                  <a:lumOff val="35000"/>
                </a:schemeClr>
              </a:solidFill>
              <a:latin typeface="+mj-lt"/>
            </a:endParaRPr>
          </a:p>
          <a:p>
            <a:r>
              <a:rPr lang="es-MX" sz="2500" dirty="0">
                <a:solidFill>
                  <a:schemeClr val="tx1">
                    <a:lumMod val="65000"/>
                    <a:lumOff val="35000"/>
                  </a:schemeClr>
                </a:solidFill>
                <a:latin typeface="+mj-lt"/>
              </a:rPr>
              <a:t>En </a:t>
            </a:r>
            <a:r>
              <a:rPr lang="es-MX" sz="2500" b="1" dirty="0">
                <a:solidFill>
                  <a:srgbClr val="92D050"/>
                </a:solidFill>
                <a:latin typeface="+mj-lt"/>
              </a:rPr>
              <a:t>concordancia con el actual RGPAPPE</a:t>
            </a:r>
            <a:r>
              <a:rPr lang="es-MX" sz="2500" dirty="0">
                <a:solidFill>
                  <a:schemeClr val="tx1">
                    <a:lumMod val="65000"/>
                    <a:lumOff val="35000"/>
                  </a:schemeClr>
                </a:solidFill>
                <a:latin typeface="+mj-lt"/>
              </a:rPr>
              <a:t>, las evaluaciones han sido participativas</a:t>
            </a:r>
          </a:p>
          <a:p>
            <a:endParaRPr lang="es-MX" sz="2500" dirty="0">
              <a:solidFill>
                <a:schemeClr val="tx1">
                  <a:lumMod val="65000"/>
                  <a:lumOff val="35000"/>
                </a:schemeClr>
              </a:solidFill>
              <a:latin typeface="+mj-lt"/>
            </a:endParaRPr>
          </a:p>
          <a:p>
            <a:r>
              <a:rPr lang="es-MX" sz="2500" dirty="0">
                <a:solidFill>
                  <a:schemeClr val="tx1">
                    <a:lumMod val="65000"/>
                    <a:lumOff val="35000"/>
                  </a:schemeClr>
                </a:solidFill>
                <a:latin typeface="+mj-lt"/>
              </a:rPr>
              <a:t>Entre los factores relevantes para lograr evaluaciones exitosas se encuentran: </a:t>
            </a:r>
          </a:p>
          <a:p>
            <a:pPr marL="342900" indent="-342900">
              <a:buFont typeface="Arial" panose="020B0604020202020204" pitchFamily="34" charset="0"/>
              <a:buChar char="•"/>
            </a:pPr>
            <a:r>
              <a:rPr lang="es-MX" sz="2500" dirty="0">
                <a:solidFill>
                  <a:schemeClr val="tx1">
                    <a:lumMod val="65000"/>
                    <a:lumOff val="35000"/>
                  </a:schemeClr>
                </a:solidFill>
                <a:latin typeface="+mj-lt"/>
              </a:rPr>
              <a:t>contar con diversidad y representatividad de los </a:t>
            </a:r>
            <a:r>
              <a:rPr lang="es-MX" sz="2500" dirty="0">
                <a:solidFill>
                  <a:srgbClr val="92D050"/>
                </a:solidFill>
                <a:latin typeface="+mj-lt"/>
              </a:rPr>
              <a:t>participantes</a:t>
            </a:r>
            <a:r>
              <a:rPr lang="es-MX" sz="2500" dirty="0">
                <a:solidFill>
                  <a:schemeClr val="tx1">
                    <a:lumMod val="65000"/>
                    <a:lumOff val="35000"/>
                  </a:schemeClr>
                </a:solidFill>
                <a:latin typeface="+mj-lt"/>
              </a:rPr>
              <a:t> involucrados en el proceso</a:t>
            </a:r>
          </a:p>
          <a:p>
            <a:pPr marL="342900" indent="-342900">
              <a:buFont typeface="Arial" panose="020B0604020202020204" pitchFamily="34" charset="0"/>
              <a:buChar char="•"/>
            </a:pPr>
            <a:r>
              <a:rPr lang="es-MX" sz="2500" dirty="0">
                <a:solidFill>
                  <a:schemeClr val="tx1">
                    <a:lumMod val="65000"/>
                    <a:lumOff val="35000"/>
                  </a:schemeClr>
                </a:solidFill>
                <a:latin typeface="+mj-lt"/>
              </a:rPr>
              <a:t>realizar un </a:t>
            </a:r>
            <a:r>
              <a:rPr lang="es-MX" sz="2500" dirty="0">
                <a:solidFill>
                  <a:srgbClr val="92D050"/>
                </a:solidFill>
                <a:latin typeface="+mj-lt"/>
              </a:rPr>
              <a:t>análisis riguroso de la información </a:t>
            </a:r>
            <a:r>
              <a:rPr lang="es-MX" sz="2500" dirty="0">
                <a:solidFill>
                  <a:schemeClr val="tx1">
                    <a:lumMod val="65000"/>
                    <a:lumOff val="35000"/>
                  </a:schemeClr>
                </a:solidFill>
                <a:latin typeface="+mj-lt"/>
              </a:rPr>
              <a:t>y emplear </a:t>
            </a:r>
            <a:r>
              <a:rPr lang="es-MX" sz="2500" dirty="0">
                <a:solidFill>
                  <a:srgbClr val="92D050"/>
                </a:solidFill>
                <a:latin typeface="+mj-lt"/>
              </a:rPr>
              <a:t>metodologías mixtas</a:t>
            </a:r>
          </a:p>
          <a:p>
            <a:pPr marL="342900" indent="-342900">
              <a:buFont typeface="Arial" panose="020B0604020202020204" pitchFamily="34" charset="0"/>
              <a:buChar char="•"/>
            </a:pPr>
            <a:r>
              <a:rPr lang="es-MX" sz="2500" dirty="0">
                <a:solidFill>
                  <a:schemeClr val="tx1">
                    <a:lumMod val="65000"/>
                    <a:lumOff val="35000"/>
                  </a:schemeClr>
                </a:solidFill>
                <a:latin typeface="+mj-lt"/>
              </a:rPr>
              <a:t>realizar una </a:t>
            </a:r>
            <a:r>
              <a:rPr lang="es-MX" sz="2500" dirty="0">
                <a:solidFill>
                  <a:srgbClr val="92D050"/>
                </a:solidFill>
                <a:latin typeface="+mj-lt"/>
              </a:rPr>
              <a:t>planeación</a:t>
            </a:r>
            <a:r>
              <a:rPr lang="es-MX" sz="2500" dirty="0">
                <a:solidFill>
                  <a:schemeClr val="tx1">
                    <a:lumMod val="65000"/>
                    <a:lumOff val="35000"/>
                  </a:schemeClr>
                </a:solidFill>
                <a:latin typeface="+mj-lt"/>
              </a:rPr>
              <a:t>, elaborar y seguir un cronograma de trabajo</a:t>
            </a:r>
          </a:p>
          <a:p>
            <a:pPr marL="342900" indent="-342900">
              <a:buFont typeface="Arial" panose="020B0604020202020204" pitchFamily="34" charset="0"/>
              <a:buChar char="•"/>
            </a:pPr>
            <a:r>
              <a:rPr lang="es-MX" sz="2500" dirty="0">
                <a:solidFill>
                  <a:srgbClr val="92D050"/>
                </a:solidFill>
                <a:latin typeface="+mj-lt"/>
              </a:rPr>
              <a:t>usar los resultados</a:t>
            </a:r>
          </a:p>
          <a:p>
            <a:pPr marL="342900" indent="-342900">
              <a:buFont typeface="Arial" panose="020B0604020202020204" pitchFamily="34" charset="0"/>
              <a:buChar char="•"/>
            </a:pPr>
            <a:r>
              <a:rPr lang="es-MX" sz="2500" dirty="0">
                <a:solidFill>
                  <a:srgbClr val="92D050"/>
                </a:solidFill>
                <a:latin typeface="+mj-lt"/>
              </a:rPr>
              <a:t>destinar recursos </a:t>
            </a:r>
            <a:r>
              <a:rPr lang="es-MX" sz="2500" dirty="0">
                <a:solidFill>
                  <a:schemeClr val="tx1">
                    <a:lumMod val="65000"/>
                    <a:lumOff val="35000"/>
                  </a:schemeClr>
                </a:solidFill>
                <a:latin typeface="+mj-lt"/>
              </a:rPr>
              <a:t>para llevar a cabo la </a:t>
            </a:r>
            <a:r>
              <a:rPr lang="es-MX" sz="2500" dirty="0">
                <a:solidFill>
                  <a:srgbClr val="92D050"/>
                </a:solidFill>
                <a:latin typeface="+mj-lt"/>
              </a:rPr>
              <a:t>evaluación</a:t>
            </a:r>
          </a:p>
        </p:txBody>
      </p:sp>
      <p:grpSp>
        <p:nvGrpSpPr>
          <p:cNvPr id="6" name="Grupo 5">
            <a:extLst>
              <a:ext uri="{FF2B5EF4-FFF2-40B4-BE49-F238E27FC236}">
                <a16:creationId xmlns:a16="http://schemas.microsoft.com/office/drawing/2014/main" id="{6C3010AA-DCF5-42FA-8794-54BFFA35B61C}"/>
              </a:ext>
            </a:extLst>
          </p:cNvPr>
          <p:cNvGrpSpPr/>
          <p:nvPr/>
        </p:nvGrpSpPr>
        <p:grpSpPr>
          <a:xfrm>
            <a:off x="7746024" y="67640"/>
            <a:ext cx="4147573" cy="768607"/>
            <a:chOff x="6896022" y="59507"/>
            <a:chExt cx="4147573" cy="768607"/>
          </a:xfrm>
        </p:grpSpPr>
        <p:sp>
          <p:nvSpPr>
            <p:cNvPr id="7" name="Título 2">
              <a:extLst>
                <a:ext uri="{FF2B5EF4-FFF2-40B4-BE49-F238E27FC236}">
                  <a16:creationId xmlns:a16="http://schemas.microsoft.com/office/drawing/2014/main" id="{E1D97B4F-78B0-45D1-9A73-2C7C727EE908}"/>
                </a:ext>
              </a:extLst>
            </p:cNvPr>
            <p:cNvSpPr txBox="1">
              <a:spLocks/>
            </p:cNvSpPr>
            <p:nvPr/>
          </p:nvSpPr>
          <p:spPr>
            <a:xfrm>
              <a:off x="6896022" y="178697"/>
              <a:ext cx="3763270" cy="53022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3500" b="1" dirty="0">
                  <a:solidFill>
                    <a:srgbClr val="385723"/>
                  </a:solidFill>
                  <a:latin typeface="Adobe Gothic Std B" panose="020B0800000000000000" pitchFamily="34" charset="-128"/>
                  <a:ea typeface="Adobe Gothic Std B" panose="020B0800000000000000" pitchFamily="34" charset="-128"/>
                </a:rPr>
                <a:t>Conclusiones</a:t>
              </a:r>
            </a:p>
          </p:txBody>
        </p:sp>
        <p:pic>
          <p:nvPicPr>
            <p:cNvPr id="8" name="Gráfico 7" descr="Diana">
              <a:extLst>
                <a:ext uri="{FF2B5EF4-FFF2-40B4-BE49-F238E27FC236}">
                  <a16:creationId xmlns:a16="http://schemas.microsoft.com/office/drawing/2014/main" id="{28878520-EC45-4BE0-BD44-FD536D02FD1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74988" y="59507"/>
              <a:ext cx="768607" cy="768607"/>
            </a:xfrm>
            <a:prstGeom prst="rect">
              <a:avLst/>
            </a:prstGeom>
          </p:spPr>
        </p:pic>
      </p:grpSp>
    </p:spTree>
    <p:extLst>
      <p:ext uri="{BB962C8B-B14F-4D97-AF65-F5344CB8AC3E}">
        <p14:creationId xmlns:p14="http://schemas.microsoft.com/office/powerpoint/2010/main" val="364233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513978" y="6032039"/>
            <a:ext cx="7477082" cy="553998"/>
          </a:xfrm>
          <a:prstGeom prst="rect">
            <a:avLst/>
          </a:prstGeom>
          <a:noFill/>
        </p:spPr>
        <p:txBody>
          <a:bodyPr wrap="square" rtlCol="0">
            <a:spAutoFit/>
          </a:bodyPr>
          <a:lstStyle/>
          <a:p>
            <a:pPr algn="ctr"/>
            <a:r>
              <a:rPr lang="es-MX" sz="1050" dirty="0">
                <a:latin typeface="Quicksand" panose="00000500000000000000" pitchFamily="2" charset="0"/>
                <a:cs typeface="Arial" panose="020B0604020202020204" pitchFamily="34" charset="0"/>
              </a:rPr>
              <a:t>Presentación preparada por la </a:t>
            </a:r>
            <a:r>
              <a:rPr lang="es-MX" sz="1050" b="1" dirty="0">
                <a:latin typeface="Quicksand" panose="00000500000000000000" pitchFamily="2" charset="0"/>
                <a:cs typeface="Arial" panose="020B0604020202020204" pitchFamily="34" charset="0"/>
              </a:rPr>
              <a:t>Subdirección de Evaluación de Procesos y Programas Académicos </a:t>
            </a:r>
            <a:r>
              <a:rPr lang="es-MX" sz="1050" dirty="0">
                <a:latin typeface="Quicksand" panose="00000500000000000000" pitchFamily="2" charset="0"/>
                <a:cs typeface="Arial" panose="020B0604020202020204" pitchFamily="34" charset="0"/>
              </a:rPr>
              <a:t>de la </a:t>
            </a:r>
            <a:r>
              <a:rPr lang="es-MX" sz="1050" b="1" dirty="0">
                <a:latin typeface="Quicksand" panose="00000500000000000000" pitchFamily="2" charset="0"/>
                <a:cs typeface="Arial" panose="020B0604020202020204" pitchFamily="34" charset="0"/>
              </a:rPr>
              <a:t>DEE </a:t>
            </a:r>
            <a:endParaRPr lang="es-MX" sz="1050" dirty="0">
              <a:latin typeface="Quicksand" panose="00000500000000000000" pitchFamily="2" charset="0"/>
              <a:cs typeface="Arial" panose="020B0604020202020204" pitchFamily="34" charset="0"/>
            </a:endParaRPr>
          </a:p>
          <a:p>
            <a:pPr algn="ctr"/>
            <a:r>
              <a:rPr lang="es-MX" sz="1050" dirty="0">
                <a:latin typeface="Quicksand" panose="00000500000000000000" pitchFamily="2" charset="0"/>
              </a:rPr>
              <a:t>© </a:t>
            </a:r>
            <a:r>
              <a:rPr lang="es-MX" sz="1050" dirty="0">
                <a:latin typeface="Quicksand" panose="00000500000000000000" pitchFamily="2" charset="0"/>
                <a:cs typeface="Arial" panose="020B0604020202020204" pitchFamily="34" charset="0"/>
              </a:rPr>
              <a:t>México, 2025</a:t>
            </a:r>
          </a:p>
          <a:p>
            <a:pPr algn="ctr"/>
            <a:r>
              <a:rPr lang="es-MX" sz="900" dirty="0">
                <a:latin typeface="Quicksand" panose="00000500000000000000" pitchFamily="2" charset="0"/>
                <a:cs typeface="Arial" panose="020B0604020202020204" pitchFamily="34" charset="0"/>
              </a:rPr>
              <a:t>Este material puede ser reproducido con fines no lucrativos, siempre y cuando no se mutile y se cite la fuente completa</a:t>
            </a:r>
            <a:endParaRPr lang="es-ES" sz="900" dirty="0">
              <a:latin typeface="Quicksand" panose="00000500000000000000" pitchFamily="2" charset="0"/>
              <a:cs typeface="Arial" panose="020B0604020202020204" pitchFamily="34" charset="0"/>
            </a:endParaRPr>
          </a:p>
        </p:txBody>
      </p:sp>
      <p:pic>
        <p:nvPicPr>
          <p:cNvPr id="5" name="Imagen 4">
            <a:extLst>
              <a:ext uri="{FF2B5EF4-FFF2-40B4-BE49-F238E27FC236}">
                <a16:creationId xmlns:a16="http://schemas.microsoft.com/office/drawing/2014/main" id="{B78FD9A3-B7DF-4AC4-B139-2304172A57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8142" y="1645918"/>
            <a:ext cx="6275830" cy="3727269"/>
          </a:xfrm>
          <a:prstGeom prst="rect">
            <a:avLst/>
          </a:prstGeom>
        </p:spPr>
      </p:pic>
    </p:spTree>
    <p:extLst>
      <p:ext uri="{BB962C8B-B14F-4D97-AF65-F5344CB8AC3E}">
        <p14:creationId xmlns:p14="http://schemas.microsoft.com/office/powerpoint/2010/main" val="363645951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10 Rectángulo">
            <a:extLst>
              <a:ext uri="{FF2B5EF4-FFF2-40B4-BE49-F238E27FC236}">
                <a16:creationId xmlns:a16="http://schemas.microsoft.com/office/drawing/2014/main" id="{59E2A8AE-170B-4912-8CAE-7AF734308DED}"/>
              </a:ext>
            </a:extLst>
          </p:cNvPr>
          <p:cNvSpPr/>
          <p:nvPr/>
        </p:nvSpPr>
        <p:spPr>
          <a:xfrm>
            <a:off x="0" y="6575880"/>
            <a:ext cx="12192000" cy="28803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tabLst>
                <a:tab pos="3944938" algn="l"/>
              </a:tabLst>
            </a:pPr>
            <a:r>
              <a:rPr lang="es-MX" sz="1400" dirty="0">
                <a:latin typeface="Humanst531 BT" pitchFamily="34" charset="0"/>
                <a:sym typeface="Wingdings"/>
              </a:rPr>
              <a:t>CEE | Prácticas exitosas en la evaluación de planes y programas de estudio</a:t>
            </a:r>
            <a:endParaRPr lang="es-MX" sz="1400" b="1" dirty="0">
              <a:latin typeface="Humanst531 BT" pitchFamily="34" charset="0"/>
            </a:endParaRPr>
          </a:p>
        </p:txBody>
      </p:sp>
      <p:sp>
        <p:nvSpPr>
          <p:cNvPr id="10" name="Título 9">
            <a:extLst>
              <a:ext uri="{FF2B5EF4-FFF2-40B4-BE49-F238E27FC236}">
                <a16:creationId xmlns:a16="http://schemas.microsoft.com/office/drawing/2014/main" id="{75B14412-3533-4D50-B502-BA43A1AC0D90}"/>
              </a:ext>
            </a:extLst>
          </p:cNvPr>
          <p:cNvSpPr>
            <a:spLocks noGrp="1"/>
          </p:cNvSpPr>
          <p:nvPr>
            <p:ph type="title"/>
          </p:nvPr>
        </p:nvSpPr>
        <p:spPr>
          <a:xfrm>
            <a:off x="332088" y="249797"/>
            <a:ext cx="7886700" cy="498474"/>
          </a:xfrm>
        </p:spPr>
        <p:txBody>
          <a:bodyPr>
            <a:noAutofit/>
          </a:bodyPr>
          <a:lstStyle/>
          <a:p>
            <a:r>
              <a:rPr kumimoji="1" lang="es-MX" sz="4000" b="1" dirty="0">
                <a:solidFill>
                  <a:srgbClr val="4F6228"/>
                </a:solidFill>
                <a:latin typeface="AvenirNext LT Pro Cn" panose="020B0506020202020204" pitchFamily="34" charset="0"/>
              </a:rPr>
              <a:t>Consejeros Red 3 de Licenciatura</a:t>
            </a:r>
          </a:p>
        </p:txBody>
      </p:sp>
      <p:graphicFrame>
        <p:nvGraphicFramePr>
          <p:cNvPr id="11" name="Tabla 10">
            <a:extLst>
              <a:ext uri="{FF2B5EF4-FFF2-40B4-BE49-F238E27FC236}">
                <a16:creationId xmlns:a16="http://schemas.microsoft.com/office/drawing/2014/main" id="{52FC72AC-2E62-4AF3-B2F0-18AD6DFC50F1}"/>
              </a:ext>
            </a:extLst>
          </p:cNvPr>
          <p:cNvGraphicFramePr>
            <a:graphicFrameLocks noGrp="1"/>
          </p:cNvGraphicFramePr>
          <p:nvPr>
            <p:extLst>
              <p:ext uri="{D42A27DB-BD31-4B8C-83A1-F6EECF244321}">
                <p14:modId xmlns:p14="http://schemas.microsoft.com/office/powerpoint/2010/main" val="3624839065"/>
              </p:ext>
            </p:extLst>
          </p:nvPr>
        </p:nvGraphicFramePr>
        <p:xfrm>
          <a:off x="1628503" y="1086365"/>
          <a:ext cx="9184471" cy="5342413"/>
        </p:xfrm>
        <a:graphic>
          <a:graphicData uri="http://schemas.openxmlformats.org/drawingml/2006/table">
            <a:tbl>
              <a:tblPr firstRow="1" bandRow="1">
                <a:tableStyleId>{93296810-A885-4BE3-A3E7-6D5BEEA58F35}</a:tableStyleId>
              </a:tblPr>
              <a:tblGrid>
                <a:gridCol w="4533880">
                  <a:extLst>
                    <a:ext uri="{9D8B030D-6E8A-4147-A177-3AD203B41FA5}">
                      <a16:colId xmlns:a16="http://schemas.microsoft.com/office/drawing/2014/main" val="1380820910"/>
                    </a:ext>
                  </a:extLst>
                </a:gridCol>
                <a:gridCol w="4650591">
                  <a:extLst>
                    <a:ext uri="{9D8B030D-6E8A-4147-A177-3AD203B41FA5}">
                      <a16:colId xmlns:a16="http://schemas.microsoft.com/office/drawing/2014/main" val="1610321448"/>
                    </a:ext>
                  </a:extLst>
                </a:gridCol>
              </a:tblGrid>
              <a:tr h="392239">
                <a:tc>
                  <a:txBody>
                    <a:bodyPr/>
                    <a:lstStyle/>
                    <a:p>
                      <a:pPr algn="ctr"/>
                      <a:r>
                        <a:rPr lang="es-MX" dirty="0"/>
                        <a:t>Entidad</a:t>
                      </a:r>
                      <a:endParaRPr lang="es-MX" dirty="0">
                        <a:latin typeface="+mj-lt"/>
                      </a:endParaRPr>
                    </a:p>
                  </a:txBody>
                  <a:tcPr anchor="ctr"/>
                </a:tc>
                <a:tc>
                  <a:txBody>
                    <a:bodyPr/>
                    <a:lstStyle/>
                    <a:p>
                      <a:pPr algn="ctr"/>
                      <a:r>
                        <a:rPr lang="es-MX" dirty="0"/>
                        <a:t>Representante</a:t>
                      </a:r>
                      <a:endParaRPr lang="es-MX" dirty="0">
                        <a:latin typeface="+mj-lt"/>
                      </a:endParaRPr>
                    </a:p>
                  </a:txBody>
                  <a:tcPr anchor="ctr"/>
                </a:tc>
                <a:extLst>
                  <a:ext uri="{0D108BD9-81ED-4DB2-BD59-A6C34878D82A}">
                    <a16:rowId xmlns:a16="http://schemas.microsoft.com/office/drawing/2014/main" val="1281929065"/>
                  </a:ext>
                </a:extLst>
              </a:tr>
              <a:tr h="640080">
                <a:tc>
                  <a:txBody>
                    <a:bodyPr/>
                    <a:lstStyle/>
                    <a:p>
                      <a:r>
                        <a:rPr lang="es-MX" dirty="0">
                          <a:solidFill>
                            <a:schemeClr val="tx1">
                              <a:lumMod val="75000"/>
                              <a:lumOff val="25000"/>
                            </a:schemeClr>
                          </a:solidFill>
                        </a:rPr>
                        <a:t>Facultad de Contaduría y Administración</a:t>
                      </a:r>
                      <a:endParaRPr lang="es-MX" dirty="0">
                        <a:solidFill>
                          <a:schemeClr val="tx1">
                            <a:lumMod val="75000"/>
                            <a:lumOff val="25000"/>
                          </a:schemeClr>
                        </a:solidFill>
                        <a:latin typeface="+mj-lt"/>
                      </a:endParaRPr>
                    </a:p>
                  </a:txBody>
                  <a:tcPr anchor="ctr"/>
                </a:tc>
                <a:tc>
                  <a:txBody>
                    <a:bodyPr/>
                    <a:lstStyle/>
                    <a:p>
                      <a:r>
                        <a:rPr lang="es-MX" dirty="0">
                          <a:solidFill>
                            <a:schemeClr val="tx1">
                              <a:lumMod val="75000"/>
                              <a:lumOff val="25000"/>
                            </a:schemeClr>
                          </a:solidFill>
                        </a:rPr>
                        <a:t>Mtro. Carlos Andrés Sánchez</a:t>
                      </a:r>
                      <a:endParaRPr lang="es-MX" dirty="0">
                        <a:solidFill>
                          <a:schemeClr val="tx1">
                            <a:lumMod val="75000"/>
                            <a:lumOff val="25000"/>
                          </a:schemeClr>
                        </a:solidFill>
                        <a:latin typeface="+mj-lt"/>
                      </a:endParaRPr>
                    </a:p>
                  </a:txBody>
                  <a:tcPr anchor="ctr"/>
                </a:tc>
                <a:extLst>
                  <a:ext uri="{0D108BD9-81ED-4DB2-BD59-A6C34878D82A}">
                    <a16:rowId xmlns:a16="http://schemas.microsoft.com/office/drawing/2014/main" val="133672850"/>
                  </a:ext>
                </a:extLst>
              </a:tr>
              <a:tr h="640080">
                <a:tc>
                  <a:txBody>
                    <a:bodyPr/>
                    <a:lstStyle/>
                    <a:p>
                      <a:r>
                        <a:rPr lang="es-MX" dirty="0">
                          <a:solidFill>
                            <a:schemeClr val="tx1">
                              <a:lumMod val="75000"/>
                              <a:lumOff val="25000"/>
                            </a:schemeClr>
                          </a:solidFill>
                        </a:rPr>
                        <a:t>Facultad de Estudios Superiores Aragón</a:t>
                      </a:r>
                      <a:endParaRPr lang="es-MX" dirty="0">
                        <a:solidFill>
                          <a:schemeClr val="tx1">
                            <a:lumMod val="75000"/>
                            <a:lumOff val="25000"/>
                          </a:schemeClr>
                        </a:solidFill>
                        <a:latin typeface="+mj-lt"/>
                      </a:endParaRPr>
                    </a:p>
                  </a:txBody>
                  <a:tcPr anchor="ctr"/>
                </a:tc>
                <a:tc>
                  <a:txBody>
                    <a:bodyPr/>
                    <a:lstStyle/>
                    <a:p>
                      <a:r>
                        <a:rPr lang="es-MX" dirty="0">
                          <a:solidFill>
                            <a:schemeClr val="tx1">
                              <a:lumMod val="75000"/>
                              <a:lumOff val="25000"/>
                            </a:schemeClr>
                          </a:solidFill>
                        </a:rPr>
                        <a:t>Mtro. Miguel Ángel del Río</a:t>
                      </a:r>
                      <a:endParaRPr lang="es-MX" dirty="0">
                        <a:solidFill>
                          <a:schemeClr val="tx1">
                            <a:lumMod val="75000"/>
                            <a:lumOff val="25000"/>
                          </a:schemeClr>
                        </a:solidFill>
                        <a:latin typeface="+mj-lt"/>
                      </a:endParaRPr>
                    </a:p>
                  </a:txBody>
                  <a:tcPr anchor="ctr"/>
                </a:tc>
                <a:extLst>
                  <a:ext uri="{0D108BD9-81ED-4DB2-BD59-A6C34878D82A}">
                    <a16:rowId xmlns:a16="http://schemas.microsoft.com/office/drawing/2014/main" val="3502196084"/>
                  </a:ext>
                </a:extLst>
              </a:tr>
              <a:tr h="640080">
                <a:tc>
                  <a:txBody>
                    <a:bodyPr/>
                    <a:lstStyle/>
                    <a:p>
                      <a:r>
                        <a:rPr lang="es-MX" dirty="0">
                          <a:solidFill>
                            <a:schemeClr val="tx1">
                              <a:lumMod val="75000"/>
                              <a:lumOff val="25000"/>
                            </a:schemeClr>
                          </a:solidFill>
                        </a:rPr>
                        <a:t>Facultad de Estudios Superiores Cuautitlán</a:t>
                      </a:r>
                      <a:endParaRPr lang="es-MX" dirty="0">
                        <a:solidFill>
                          <a:schemeClr val="tx1">
                            <a:lumMod val="75000"/>
                            <a:lumOff val="25000"/>
                          </a:schemeClr>
                        </a:solidFill>
                        <a:latin typeface="+mj-lt"/>
                      </a:endParaRPr>
                    </a:p>
                  </a:txBody>
                  <a:tcPr anchor="ctr"/>
                </a:tc>
                <a:tc>
                  <a:txBody>
                    <a:bodyPr/>
                    <a:lstStyle/>
                    <a:p>
                      <a:r>
                        <a:rPr lang="es-MX" dirty="0">
                          <a:solidFill>
                            <a:schemeClr val="tx1">
                              <a:lumMod val="75000"/>
                              <a:lumOff val="25000"/>
                            </a:schemeClr>
                          </a:solidFill>
                        </a:rPr>
                        <a:t>Mtra. Mónica Monserrat Carranza</a:t>
                      </a:r>
                      <a:endParaRPr lang="es-MX" dirty="0">
                        <a:solidFill>
                          <a:schemeClr val="tx1">
                            <a:lumMod val="75000"/>
                            <a:lumOff val="25000"/>
                          </a:schemeClr>
                        </a:solidFill>
                        <a:latin typeface="+mj-lt"/>
                      </a:endParaRPr>
                    </a:p>
                  </a:txBody>
                  <a:tcPr anchor="ctr"/>
                </a:tc>
                <a:extLst>
                  <a:ext uri="{0D108BD9-81ED-4DB2-BD59-A6C34878D82A}">
                    <a16:rowId xmlns:a16="http://schemas.microsoft.com/office/drawing/2014/main" val="373684955"/>
                  </a:ext>
                </a:extLst>
              </a:tr>
              <a:tr h="640080">
                <a:tc>
                  <a:txBody>
                    <a:bodyPr/>
                    <a:lstStyle/>
                    <a:p>
                      <a:r>
                        <a:rPr lang="es-MX" dirty="0">
                          <a:solidFill>
                            <a:schemeClr val="tx1">
                              <a:lumMod val="75000"/>
                              <a:lumOff val="25000"/>
                            </a:schemeClr>
                          </a:solidFill>
                        </a:rPr>
                        <a:t>Facultad de Ingeniería</a:t>
                      </a:r>
                      <a:endParaRPr lang="es-MX" dirty="0">
                        <a:solidFill>
                          <a:schemeClr val="tx1">
                            <a:lumMod val="75000"/>
                            <a:lumOff val="25000"/>
                          </a:schemeClr>
                        </a:solidFill>
                        <a:latin typeface="+mj-lt"/>
                      </a:endParaRPr>
                    </a:p>
                  </a:txBody>
                  <a:tcPr anchor="ctr"/>
                </a:tc>
                <a:tc>
                  <a:txBody>
                    <a:bodyPr/>
                    <a:lstStyle/>
                    <a:p>
                      <a:r>
                        <a:rPr lang="es-MX" dirty="0">
                          <a:solidFill>
                            <a:schemeClr val="tx1">
                              <a:lumMod val="75000"/>
                              <a:lumOff val="25000"/>
                            </a:schemeClr>
                          </a:solidFill>
                        </a:rPr>
                        <a:t>Mtra. Claudia Loreto</a:t>
                      </a:r>
                      <a:endParaRPr lang="es-MX" dirty="0">
                        <a:solidFill>
                          <a:schemeClr val="tx1">
                            <a:lumMod val="75000"/>
                            <a:lumOff val="25000"/>
                          </a:schemeClr>
                        </a:solidFill>
                        <a:latin typeface="+mj-lt"/>
                      </a:endParaRPr>
                    </a:p>
                  </a:txBody>
                  <a:tcPr anchor="ctr"/>
                </a:tc>
                <a:extLst>
                  <a:ext uri="{0D108BD9-81ED-4DB2-BD59-A6C34878D82A}">
                    <a16:rowId xmlns:a16="http://schemas.microsoft.com/office/drawing/2014/main" val="416571260"/>
                  </a:ext>
                </a:extLst>
              </a:tr>
              <a:tr h="640080">
                <a:tc>
                  <a:txBody>
                    <a:bodyPr/>
                    <a:lstStyle/>
                    <a:p>
                      <a:r>
                        <a:rPr lang="es-MX" dirty="0">
                          <a:solidFill>
                            <a:schemeClr val="tx1">
                              <a:lumMod val="75000"/>
                              <a:lumOff val="25000"/>
                            </a:schemeClr>
                          </a:solidFill>
                        </a:rPr>
                        <a:t>Facultad de Odontología</a:t>
                      </a:r>
                      <a:endParaRPr lang="es-MX" dirty="0">
                        <a:solidFill>
                          <a:schemeClr val="tx1">
                            <a:lumMod val="75000"/>
                            <a:lumOff val="25000"/>
                          </a:schemeClr>
                        </a:solidFill>
                        <a:latin typeface="+mj-lt"/>
                      </a:endParaRPr>
                    </a:p>
                  </a:txBody>
                  <a:tcPr anchor="ctr"/>
                </a:tc>
                <a:tc>
                  <a:txBody>
                    <a:bodyPr/>
                    <a:lstStyle/>
                    <a:p>
                      <a:r>
                        <a:rPr lang="es-MX" dirty="0">
                          <a:solidFill>
                            <a:schemeClr val="tx1">
                              <a:lumMod val="75000"/>
                              <a:lumOff val="25000"/>
                            </a:schemeClr>
                          </a:solidFill>
                        </a:rPr>
                        <a:t>Esp. Rosa Eugenia Vera</a:t>
                      </a:r>
                      <a:endParaRPr lang="es-MX" dirty="0">
                        <a:solidFill>
                          <a:schemeClr val="tx1">
                            <a:lumMod val="75000"/>
                            <a:lumOff val="25000"/>
                          </a:schemeClr>
                        </a:solidFill>
                        <a:latin typeface="+mj-lt"/>
                      </a:endParaRPr>
                    </a:p>
                  </a:txBody>
                  <a:tcPr anchor="ctr"/>
                </a:tc>
                <a:extLst>
                  <a:ext uri="{0D108BD9-81ED-4DB2-BD59-A6C34878D82A}">
                    <a16:rowId xmlns:a16="http://schemas.microsoft.com/office/drawing/2014/main" val="1885567543"/>
                  </a:ext>
                </a:extLst>
              </a:tr>
              <a:tr h="554847">
                <a:tc>
                  <a:txBody>
                    <a:bodyPr/>
                    <a:lstStyle/>
                    <a:p>
                      <a:r>
                        <a:rPr lang="es-MX" sz="1800" kern="1200" dirty="0">
                          <a:solidFill>
                            <a:schemeClr val="tx1">
                              <a:lumMod val="75000"/>
                              <a:lumOff val="25000"/>
                            </a:schemeClr>
                          </a:solidFill>
                          <a:latin typeface="+mn-lt"/>
                          <a:ea typeface="+mn-ea"/>
                          <a:cs typeface="+mn-cs"/>
                        </a:rPr>
                        <a:t>Faculta de Psicología </a:t>
                      </a:r>
                    </a:p>
                  </a:txBody>
                  <a:tcPr anchor="ctr"/>
                </a:tc>
                <a:tc>
                  <a:txBody>
                    <a:bodyPr/>
                    <a:lstStyle/>
                    <a:p>
                      <a:r>
                        <a:rPr lang="es-MX" sz="1800" kern="1200" dirty="0">
                          <a:solidFill>
                            <a:schemeClr val="tx1">
                              <a:lumMod val="75000"/>
                              <a:lumOff val="25000"/>
                            </a:schemeClr>
                          </a:solidFill>
                          <a:latin typeface="+mn-lt"/>
                          <a:ea typeface="+mn-ea"/>
                          <a:cs typeface="+mn-cs"/>
                        </a:rPr>
                        <a:t>Dr. José Martínez Guerrero</a:t>
                      </a:r>
                    </a:p>
                  </a:txBody>
                  <a:tcPr anchor="ctr"/>
                </a:tc>
                <a:extLst>
                  <a:ext uri="{0D108BD9-81ED-4DB2-BD59-A6C34878D82A}">
                    <a16:rowId xmlns:a16="http://schemas.microsoft.com/office/drawing/2014/main" val="3768311141"/>
                  </a:ext>
                </a:extLst>
              </a:tr>
              <a:tr h="554847">
                <a:tc>
                  <a:txBody>
                    <a:bodyPr/>
                    <a:lstStyle/>
                    <a:p>
                      <a:r>
                        <a:rPr lang="es-MX" dirty="0">
                          <a:solidFill>
                            <a:schemeClr val="tx1">
                              <a:lumMod val="75000"/>
                              <a:lumOff val="25000"/>
                            </a:schemeClr>
                          </a:solidFill>
                        </a:rPr>
                        <a:t>Facultad de Música</a:t>
                      </a:r>
                      <a:endParaRPr lang="es-MX" dirty="0">
                        <a:solidFill>
                          <a:schemeClr val="tx1">
                            <a:lumMod val="75000"/>
                            <a:lumOff val="25000"/>
                          </a:schemeClr>
                        </a:solidFill>
                        <a:latin typeface="+mj-lt"/>
                      </a:endParaRPr>
                    </a:p>
                  </a:txBody>
                  <a:tcPr anchor="ctr"/>
                </a:tc>
                <a:tc>
                  <a:txBody>
                    <a:bodyPr/>
                    <a:lstStyle/>
                    <a:p>
                      <a:r>
                        <a:rPr lang="es-MX" dirty="0">
                          <a:solidFill>
                            <a:schemeClr val="tx1">
                              <a:lumMod val="75000"/>
                              <a:lumOff val="25000"/>
                            </a:schemeClr>
                          </a:solidFill>
                        </a:rPr>
                        <a:t>Dra. Gabriela Zermeño</a:t>
                      </a:r>
                      <a:endParaRPr lang="es-MX" dirty="0">
                        <a:solidFill>
                          <a:schemeClr val="tx1">
                            <a:lumMod val="75000"/>
                            <a:lumOff val="25000"/>
                          </a:schemeClr>
                        </a:solidFill>
                        <a:latin typeface="+mj-lt"/>
                      </a:endParaRPr>
                    </a:p>
                  </a:txBody>
                  <a:tcPr anchor="ctr"/>
                </a:tc>
                <a:extLst>
                  <a:ext uri="{0D108BD9-81ED-4DB2-BD59-A6C34878D82A}">
                    <a16:rowId xmlns:a16="http://schemas.microsoft.com/office/drawing/2014/main" val="199053097"/>
                  </a:ext>
                </a:extLst>
              </a:tr>
              <a:tr h="640080">
                <a:tc>
                  <a:txBody>
                    <a:bodyPr/>
                    <a:lstStyle/>
                    <a:p>
                      <a:r>
                        <a:rPr lang="es-MX" dirty="0">
                          <a:solidFill>
                            <a:schemeClr val="tx1">
                              <a:lumMod val="75000"/>
                              <a:lumOff val="25000"/>
                            </a:schemeClr>
                          </a:solidFill>
                        </a:rPr>
                        <a:t>Escuela Nacional de Estudios Superiores Unidad León</a:t>
                      </a:r>
                      <a:endParaRPr lang="es-MX" dirty="0">
                        <a:solidFill>
                          <a:schemeClr val="tx1">
                            <a:lumMod val="75000"/>
                            <a:lumOff val="25000"/>
                          </a:schemeClr>
                        </a:solidFill>
                        <a:latin typeface="+mj-lt"/>
                      </a:endParaRPr>
                    </a:p>
                  </a:txBody>
                  <a:tcPr anchor="ctr"/>
                </a:tc>
                <a:tc>
                  <a:txBody>
                    <a:bodyPr/>
                    <a:lstStyle/>
                    <a:p>
                      <a:r>
                        <a:rPr lang="es-MX" dirty="0">
                          <a:solidFill>
                            <a:schemeClr val="tx1">
                              <a:lumMod val="75000"/>
                              <a:lumOff val="25000"/>
                            </a:schemeClr>
                          </a:solidFill>
                        </a:rPr>
                        <a:t>Mtra. Karen González</a:t>
                      </a:r>
                      <a:endParaRPr lang="es-MX" dirty="0">
                        <a:solidFill>
                          <a:schemeClr val="tx1">
                            <a:lumMod val="75000"/>
                            <a:lumOff val="25000"/>
                          </a:schemeClr>
                        </a:solidFill>
                        <a:latin typeface="+mj-lt"/>
                      </a:endParaRPr>
                    </a:p>
                  </a:txBody>
                  <a:tcPr anchor="ctr"/>
                </a:tc>
                <a:extLst>
                  <a:ext uri="{0D108BD9-81ED-4DB2-BD59-A6C34878D82A}">
                    <a16:rowId xmlns:a16="http://schemas.microsoft.com/office/drawing/2014/main" val="2123654757"/>
                  </a:ext>
                </a:extLst>
              </a:tr>
            </a:tbl>
          </a:graphicData>
        </a:graphic>
      </p:graphicFrame>
    </p:spTree>
    <p:extLst>
      <p:ext uri="{BB962C8B-B14F-4D97-AF65-F5344CB8AC3E}">
        <p14:creationId xmlns:p14="http://schemas.microsoft.com/office/powerpoint/2010/main" val="331418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6FC231-EF62-49DE-9C63-62DA1C316D4B}"/>
              </a:ext>
            </a:extLst>
          </p:cNvPr>
          <p:cNvSpPr>
            <a:spLocks noGrp="1"/>
          </p:cNvSpPr>
          <p:nvPr>
            <p:ph type="title"/>
          </p:nvPr>
        </p:nvSpPr>
        <p:spPr>
          <a:xfrm>
            <a:off x="411377" y="458771"/>
            <a:ext cx="7886700" cy="524560"/>
          </a:xfrm>
        </p:spPr>
        <p:txBody>
          <a:bodyPr>
            <a:noAutofit/>
          </a:bodyPr>
          <a:lstStyle/>
          <a:p>
            <a:r>
              <a:rPr lang="es-MX" sz="3500" b="1" dirty="0">
                <a:solidFill>
                  <a:srgbClr val="385723"/>
                </a:solidFill>
                <a:latin typeface="Adobe Gothic Std B" panose="020B0800000000000000" pitchFamily="34" charset="-128"/>
                <a:ea typeface="Adobe Gothic Std B" panose="020B0800000000000000" pitchFamily="34" charset="-128"/>
              </a:rPr>
              <a:t>Objetivos</a:t>
            </a:r>
          </a:p>
        </p:txBody>
      </p:sp>
      <p:sp>
        <p:nvSpPr>
          <p:cNvPr id="7" name="Título 1">
            <a:extLst>
              <a:ext uri="{FF2B5EF4-FFF2-40B4-BE49-F238E27FC236}">
                <a16:creationId xmlns:a16="http://schemas.microsoft.com/office/drawing/2014/main" id="{7EC7E8C0-2D32-421D-B790-DB28E3F801D3}"/>
              </a:ext>
            </a:extLst>
          </p:cNvPr>
          <p:cNvSpPr txBox="1">
            <a:spLocks/>
          </p:cNvSpPr>
          <p:nvPr/>
        </p:nvSpPr>
        <p:spPr>
          <a:xfrm>
            <a:off x="1186759" y="1399804"/>
            <a:ext cx="9884896" cy="2958011"/>
          </a:xfrm>
          <a:prstGeom prst="rect">
            <a:avLst/>
          </a:prstGeom>
        </p:spPr>
        <p:txBody>
          <a:bodyPr vert="horz" lIns="91440" tIns="45720" rIns="91440" bIns="45720" rtlCol="0" anchor="ctr">
            <a:normAutofit fontScale="975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s-MX" sz="2400" dirty="0">
                <a:solidFill>
                  <a:schemeClr val="tx1">
                    <a:lumMod val="65000"/>
                    <a:lumOff val="35000"/>
                  </a:schemeClr>
                </a:solidFill>
              </a:rPr>
              <a:t>Explorar las características de las prácticas exitosas en la evaluación de planes y programas de estudio en las facultades y escuelas de la UNAM</a:t>
            </a:r>
          </a:p>
          <a:p>
            <a:endParaRPr lang="es-MX" sz="2400" dirty="0">
              <a:solidFill>
                <a:schemeClr val="tx1">
                  <a:lumMod val="65000"/>
                  <a:lumOff val="35000"/>
                </a:schemeClr>
              </a:solidFill>
            </a:endParaRPr>
          </a:p>
          <a:p>
            <a:endParaRPr lang="es-MX" sz="2400" dirty="0">
              <a:solidFill>
                <a:schemeClr val="tx1">
                  <a:lumMod val="65000"/>
                  <a:lumOff val="35000"/>
                </a:schemeClr>
              </a:solidFill>
            </a:endParaRPr>
          </a:p>
          <a:p>
            <a:r>
              <a:rPr lang="es-MX" sz="2400" dirty="0">
                <a:solidFill>
                  <a:schemeClr val="tx1">
                    <a:lumMod val="65000"/>
                    <a:lumOff val="35000"/>
                  </a:schemeClr>
                </a:solidFill>
              </a:rPr>
              <a:t>Integrar un compendio de factores clave para orientar la evaluación de planes de estudio</a:t>
            </a:r>
            <a:endParaRPr lang="es-MX" sz="2400" dirty="0"/>
          </a:p>
        </p:txBody>
      </p:sp>
      <p:sp>
        <p:nvSpPr>
          <p:cNvPr id="12" name="Título 1">
            <a:extLst>
              <a:ext uri="{FF2B5EF4-FFF2-40B4-BE49-F238E27FC236}">
                <a16:creationId xmlns:a16="http://schemas.microsoft.com/office/drawing/2014/main" id="{B0944E6E-ECB9-4E85-BEDF-76CF426E2E55}"/>
              </a:ext>
            </a:extLst>
          </p:cNvPr>
          <p:cNvSpPr txBox="1">
            <a:spLocks/>
          </p:cNvSpPr>
          <p:nvPr/>
        </p:nvSpPr>
        <p:spPr>
          <a:xfrm>
            <a:off x="1901394" y="4031286"/>
            <a:ext cx="7886700" cy="1245370"/>
          </a:xfrm>
          <a:prstGeom prst="rect">
            <a:avLst/>
          </a:prstGeom>
        </p:spPr>
        <p:txBody>
          <a:bodyPr vert="horz" lIns="91440" tIns="45720" rIns="91440" bIns="45720" rtlCol="0" anchor="ctr">
            <a:normAutofit fontScale="975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endParaRPr lang="es-MX" sz="2400" dirty="0"/>
          </a:p>
        </p:txBody>
      </p:sp>
      <p:sp>
        <p:nvSpPr>
          <p:cNvPr id="13" name="10 Rectángulo">
            <a:extLst>
              <a:ext uri="{FF2B5EF4-FFF2-40B4-BE49-F238E27FC236}">
                <a16:creationId xmlns:a16="http://schemas.microsoft.com/office/drawing/2014/main" id="{6AAB7D16-6825-455D-A6E2-410B09E48C48}"/>
              </a:ext>
            </a:extLst>
          </p:cNvPr>
          <p:cNvSpPr/>
          <p:nvPr/>
        </p:nvSpPr>
        <p:spPr>
          <a:xfrm>
            <a:off x="0" y="6575880"/>
            <a:ext cx="12192000" cy="28803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tabLst>
                <a:tab pos="3944938" algn="l"/>
              </a:tabLst>
            </a:pPr>
            <a:r>
              <a:rPr lang="es-MX" sz="1400" dirty="0">
                <a:latin typeface="Humanst531 BT" pitchFamily="34" charset="0"/>
                <a:sym typeface="Wingdings"/>
              </a:rPr>
              <a:t>CEE | Prácticas exitosas en la evaluación de planes y programas de estudio</a:t>
            </a:r>
            <a:endParaRPr lang="es-MX" sz="1400" b="1" dirty="0">
              <a:latin typeface="Humanst531 BT" pitchFamily="34" charset="0"/>
            </a:endParaRPr>
          </a:p>
        </p:txBody>
      </p:sp>
      <p:pic>
        <p:nvPicPr>
          <p:cNvPr id="4" name="Gráfico 3" descr="Objetivo">
            <a:extLst>
              <a:ext uri="{FF2B5EF4-FFF2-40B4-BE49-F238E27FC236}">
                <a16:creationId xmlns:a16="http://schemas.microsoft.com/office/drawing/2014/main" id="{33A5279A-A6BD-4C1F-8896-C188C3944C2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95550" y="198706"/>
            <a:ext cx="914400" cy="914400"/>
          </a:xfrm>
          <a:prstGeom prst="rect">
            <a:avLst/>
          </a:prstGeom>
        </p:spPr>
      </p:pic>
    </p:spTree>
    <p:extLst>
      <p:ext uri="{BB962C8B-B14F-4D97-AF65-F5344CB8AC3E}">
        <p14:creationId xmlns:p14="http://schemas.microsoft.com/office/powerpoint/2010/main" val="266333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6FC231-EF62-49DE-9C63-62DA1C316D4B}"/>
              </a:ext>
            </a:extLst>
          </p:cNvPr>
          <p:cNvSpPr>
            <a:spLocks noGrp="1"/>
          </p:cNvSpPr>
          <p:nvPr>
            <p:ph type="title"/>
          </p:nvPr>
        </p:nvSpPr>
        <p:spPr>
          <a:xfrm>
            <a:off x="441010" y="1752497"/>
            <a:ext cx="2883215" cy="524560"/>
          </a:xfrm>
        </p:spPr>
        <p:txBody>
          <a:bodyPr>
            <a:noAutofit/>
          </a:bodyPr>
          <a:lstStyle/>
          <a:p>
            <a:r>
              <a:rPr lang="es-MX" sz="3500" b="1" dirty="0">
                <a:solidFill>
                  <a:srgbClr val="385723"/>
                </a:solidFill>
                <a:latin typeface="Adobe Gothic Std B" panose="020B0800000000000000" pitchFamily="34" charset="-128"/>
                <a:ea typeface="Adobe Gothic Std B" panose="020B0800000000000000" pitchFamily="34" charset="-128"/>
              </a:rPr>
              <a:t>Plan de trabajo</a:t>
            </a:r>
          </a:p>
        </p:txBody>
      </p:sp>
      <p:sp>
        <p:nvSpPr>
          <p:cNvPr id="13" name="10 Rectángulo">
            <a:extLst>
              <a:ext uri="{FF2B5EF4-FFF2-40B4-BE49-F238E27FC236}">
                <a16:creationId xmlns:a16="http://schemas.microsoft.com/office/drawing/2014/main" id="{6AAB7D16-6825-455D-A6E2-410B09E48C48}"/>
              </a:ext>
            </a:extLst>
          </p:cNvPr>
          <p:cNvSpPr/>
          <p:nvPr/>
        </p:nvSpPr>
        <p:spPr>
          <a:xfrm>
            <a:off x="0" y="6575880"/>
            <a:ext cx="12192000" cy="28803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tabLst>
                <a:tab pos="3944938" algn="l"/>
              </a:tabLst>
            </a:pPr>
            <a:r>
              <a:rPr lang="es-MX" sz="1400" dirty="0">
                <a:latin typeface="Humanst531 BT" pitchFamily="34" charset="0"/>
                <a:sym typeface="Wingdings"/>
              </a:rPr>
              <a:t>CEE | Prácticas exitosas en la evaluación de planes y programas de estudio</a:t>
            </a:r>
            <a:endParaRPr lang="es-MX" sz="1400" b="1" dirty="0">
              <a:latin typeface="Humanst531 BT" pitchFamily="34" charset="0"/>
            </a:endParaRPr>
          </a:p>
        </p:txBody>
      </p:sp>
      <p:graphicFrame>
        <p:nvGraphicFramePr>
          <p:cNvPr id="4" name="Diagrama 3">
            <a:extLst>
              <a:ext uri="{FF2B5EF4-FFF2-40B4-BE49-F238E27FC236}">
                <a16:creationId xmlns:a16="http://schemas.microsoft.com/office/drawing/2014/main" id="{CFBF0475-1178-41D1-ABFC-159649558A40}"/>
              </a:ext>
            </a:extLst>
          </p:cNvPr>
          <p:cNvGraphicFramePr/>
          <p:nvPr>
            <p:extLst>
              <p:ext uri="{D42A27DB-BD31-4B8C-83A1-F6EECF244321}">
                <p14:modId xmlns:p14="http://schemas.microsoft.com/office/powerpoint/2010/main" val="1026018383"/>
              </p:ext>
            </p:extLst>
          </p:nvPr>
        </p:nvGraphicFramePr>
        <p:xfrm>
          <a:off x="1083733" y="448630"/>
          <a:ext cx="10024534" cy="5542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Gráfico 4" descr="Lista">
            <a:extLst>
              <a:ext uri="{FF2B5EF4-FFF2-40B4-BE49-F238E27FC236}">
                <a16:creationId xmlns:a16="http://schemas.microsoft.com/office/drawing/2014/main" id="{A8974747-C34F-4989-BB4D-522A2A6A06E2}"/>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322740" y="1557577"/>
            <a:ext cx="914400" cy="914400"/>
          </a:xfrm>
          <a:prstGeom prst="rect">
            <a:avLst/>
          </a:prstGeom>
        </p:spPr>
      </p:pic>
    </p:spTree>
    <p:extLst>
      <p:ext uri="{BB962C8B-B14F-4D97-AF65-F5344CB8AC3E}">
        <p14:creationId xmlns:p14="http://schemas.microsoft.com/office/powerpoint/2010/main" val="1532421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6FC231-EF62-49DE-9C63-62DA1C316D4B}"/>
              </a:ext>
            </a:extLst>
          </p:cNvPr>
          <p:cNvSpPr>
            <a:spLocks noGrp="1"/>
          </p:cNvSpPr>
          <p:nvPr>
            <p:ph type="title"/>
          </p:nvPr>
        </p:nvSpPr>
        <p:spPr>
          <a:xfrm>
            <a:off x="373277" y="368718"/>
            <a:ext cx="7886700" cy="524560"/>
          </a:xfrm>
        </p:spPr>
        <p:txBody>
          <a:bodyPr>
            <a:normAutofit fontScale="90000"/>
          </a:bodyPr>
          <a:lstStyle/>
          <a:p>
            <a:r>
              <a:rPr lang="es-MX" sz="3900" b="1" dirty="0">
                <a:solidFill>
                  <a:srgbClr val="385723"/>
                </a:solidFill>
                <a:latin typeface="Adobe Gothic Std B" panose="020B0800000000000000" pitchFamily="34" charset="-128"/>
                <a:ea typeface="Adobe Gothic Std B" panose="020B0800000000000000" pitchFamily="34" charset="-128"/>
              </a:rPr>
              <a:t>Planeación</a:t>
            </a:r>
            <a:r>
              <a:rPr lang="es-MX" sz="3700" b="1" dirty="0">
                <a:solidFill>
                  <a:srgbClr val="385723"/>
                </a:solidFill>
              </a:rPr>
              <a:t> </a:t>
            </a:r>
            <a:r>
              <a:rPr lang="es-MX" sz="3900" b="1" dirty="0">
                <a:solidFill>
                  <a:srgbClr val="385723"/>
                </a:solidFill>
                <a:latin typeface="Adobe Gothic Std B" panose="020B0800000000000000" pitchFamily="34" charset="-128"/>
                <a:ea typeface="Adobe Gothic Std B" panose="020B0800000000000000" pitchFamily="34" charset="-128"/>
              </a:rPr>
              <a:t>de la consulta</a:t>
            </a:r>
          </a:p>
        </p:txBody>
      </p:sp>
      <p:sp>
        <p:nvSpPr>
          <p:cNvPr id="10" name="Título 1">
            <a:extLst>
              <a:ext uri="{FF2B5EF4-FFF2-40B4-BE49-F238E27FC236}">
                <a16:creationId xmlns:a16="http://schemas.microsoft.com/office/drawing/2014/main" id="{12BC299E-5760-403F-806C-EAAC543DA8F4}"/>
              </a:ext>
            </a:extLst>
          </p:cNvPr>
          <p:cNvSpPr txBox="1">
            <a:spLocks/>
          </p:cNvSpPr>
          <p:nvPr/>
        </p:nvSpPr>
        <p:spPr>
          <a:xfrm>
            <a:off x="5162550" y="1063289"/>
            <a:ext cx="5950034" cy="1245370"/>
          </a:xfrm>
          <a:prstGeom prst="rect">
            <a:avLst/>
          </a:prstGeom>
        </p:spPr>
        <p:txBody>
          <a:bodyPr vert="horz" lIns="91440" tIns="45720" rIns="91440" bIns="45720" rtlCol="0" anchor="ctr">
            <a:normAutofit fontScale="975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s-MX" sz="2500" dirty="0">
                <a:solidFill>
                  <a:schemeClr val="tx1">
                    <a:lumMod val="65000"/>
                    <a:lumOff val="35000"/>
                  </a:schemeClr>
                </a:solidFill>
              </a:rPr>
              <a:t>Diseño de una encuesta para recuperar información de las Facultades y Escuelas</a:t>
            </a:r>
            <a:endParaRPr lang="es-MX" sz="2500" dirty="0"/>
          </a:p>
        </p:txBody>
      </p:sp>
      <p:sp>
        <p:nvSpPr>
          <p:cNvPr id="11" name="Título 1">
            <a:extLst>
              <a:ext uri="{FF2B5EF4-FFF2-40B4-BE49-F238E27FC236}">
                <a16:creationId xmlns:a16="http://schemas.microsoft.com/office/drawing/2014/main" id="{B5A24B62-5853-47CE-B804-989705BFCC0C}"/>
              </a:ext>
            </a:extLst>
          </p:cNvPr>
          <p:cNvSpPr txBox="1">
            <a:spLocks/>
          </p:cNvSpPr>
          <p:nvPr/>
        </p:nvSpPr>
        <p:spPr>
          <a:xfrm>
            <a:off x="1200661" y="2691560"/>
            <a:ext cx="3521162" cy="1245370"/>
          </a:xfrm>
          <a:prstGeom prst="rect">
            <a:avLst/>
          </a:prstGeom>
        </p:spPr>
        <p:txBody>
          <a:bodyPr vert="horz" lIns="91440" tIns="45720" rIns="91440" bIns="45720" rtlCol="0" anchor="ctr">
            <a:normAutofit fontScale="975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s-MX" sz="2500" dirty="0">
                <a:solidFill>
                  <a:schemeClr val="tx1">
                    <a:lumMod val="65000"/>
                    <a:lumOff val="35000"/>
                  </a:schemeClr>
                </a:solidFill>
              </a:rPr>
              <a:t>Los consejeros de la Red 3 revisaron y validaron el instrumento</a:t>
            </a:r>
            <a:endParaRPr lang="es-MX" sz="2500" dirty="0"/>
          </a:p>
        </p:txBody>
      </p:sp>
      <p:sp>
        <p:nvSpPr>
          <p:cNvPr id="13" name="10 Rectángulo">
            <a:extLst>
              <a:ext uri="{FF2B5EF4-FFF2-40B4-BE49-F238E27FC236}">
                <a16:creationId xmlns:a16="http://schemas.microsoft.com/office/drawing/2014/main" id="{6AAB7D16-6825-455D-A6E2-410B09E48C48}"/>
              </a:ext>
            </a:extLst>
          </p:cNvPr>
          <p:cNvSpPr/>
          <p:nvPr/>
        </p:nvSpPr>
        <p:spPr>
          <a:xfrm>
            <a:off x="0" y="6575880"/>
            <a:ext cx="12192000" cy="28803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tabLst>
                <a:tab pos="3944938" algn="l"/>
              </a:tabLst>
            </a:pPr>
            <a:r>
              <a:rPr lang="es-MX" sz="1400" dirty="0">
                <a:latin typeface="Humanst531 BT" pitchFamily="34" charset="0"/>
                <a:sym typeface="Wingdings"/>
              </a:rPr>
              <a:t>CEE | Prácticas exitosas en la evaluación de planes y programas de estudio</a:t>
            </a:r>
            <a:endParaRPr lang="es-MX" sz="1400" b="1" dirty="0">
              <a:latin typeface="Humanst531 BT" pitchFamily="34" charset="0"/>
            </a:endParaRPr>
          </a:p>
        </p:txBody>
      </p:sp>
      <p:sp>
        <p:nvSpPr>
          <p:cNvPr id="6" name="Título 1">
            <a:extLst>
              <a:ext uri="{FF2B5EF4-FFF2-40B4-BE49-F238E27FC236}">
                <a16:creationId xmlns:a16="http://schemas.microsoft.com/office/drawing/2014/main" id="{BB6B5559-620A-475F-93CA-8CD3CF4026E7}"/>
              </a:ext>
            </a:extLst>
          </p:cNvPr>
          <p:cNvSpPr txBox="1">
            <a:spLocks/>
          </p:cNvSpPr>
          <p:nvPr/>
        </p:nvSpPr>
        <p:spPr>
          <a:xfrm>
            <a:off x="4721823" y="4276953"/>
            <a:ext cx="3538154" cy="1245370"/>
          </a:xfrm>
          <a:prstGeom prst="rect">
            <a:avLst/>
          </a:prstGeom>
        </p:spPr>
        <p:txBody>
          <a:bodyPr vert="horz" lIns="91440" tIns="45720" rIns="91440" bIns="45720" rtlCol="0" anchor="ctr">
            <a:normAutofit fontScale="975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s-MX" sz="2500" dirty="0">
                <a:solidFill>
                  <a:schemeClr val="tx1">
                    <a:lumMod val="65000"/>
                    <a:lumOff val="35000"/>
                  </a:schemeClr>
                </a:solidFill>
              </a:rPr>
              <a:t>Integración de directorios</a:t>
            </a:r>
            <a:endParaRPr lang="es-MX" sz="2500" dirty="0"/>
          </a:p>
        </p:txBody>
      </p:sp>
      <p:cxnSp>
        <p:nvCxnSpPr>
          <p:cNvPr id="4" name="Conector recto de flecha 3">
            <a:extLst>
              <a:ext uri="{FF2B5EF4-FFF2-40B4-BE49-F238E27FC236}">
                <a16:creationId xmlns:a16="http://schemas.microsoft.com/office/drawing/2014/main" id="{6B34210E-2255-4FBC-93B4-7DCDB20C1D04}"/>
              </a:ext>
            </a:extLst>
          </p:cNvPr>
          <p:cNvCxnSpPr/>
          <p:nvPr/>
        </p:nvCxnSpPr>
        <p:spPr>
          <a:xfrm flipV="1">
            <a:off x="8349180" y="4732937"/>
            <a:ext cx="675503" cy="248465"/>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9" name="Conector recto de flecha 8">
            <a:extLst>
              <a:ext uri="{FF2B5EF4-FFF2-40B4-BE49-F238E27FC236}">
                <a16:creationId xmlns:a16="http://schemas.microsoft.com/office/drawing/2014/main" id="{2D52D027-8115-4596-8F39-F365DDB98F59}"/>
              </a:ext>
            </a:extLst>
          </p:cNvPr>
          <p:cNvCxnSpPr>
            <a:cxnSpLocks/>
          </p:cNvCxnSpPr>
          <p:nvPr/>
        </p:nvCxnSpPr>
        <p:spPr>
          <a:xfrm>
            <a:off x="8349179" y="4981403"/>
            <a:ext cx="675504" cy="234545"/>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7" name="CuadroTexto 6">
            <a:extLst>
              <a:ext uri="{FF2B5EF4-FFF2-40B4-BE49-F238E27FC236}">
                <a16:creationId xmlns:a16="http://schemas.microsoft.com/office/drawing/2014/main" id="{ACAE2852-28BA-4C34-8D68-782F37D91271}"/>
              </a:ext>
            </a:extLst>
          </p:cNvPr>
          <p:cNvSpPr txBox="1"/>
          <p:nvPr/>
        </p:nvSpPr>
        <p:spPr>
          <a:xfrm>
            <a:off x="9248516" y="4504349"/>
            <a:ext cx="938142" cy="477054"/>
          </a:xfrm>
          <a:prstGeom prst="rect">
            <a:avLst/>
          </a:prstGeom>
          <a:noFill/>
        </p:spPr>
        <p:txBody>
          <a:bodyPr wrap="none" rtlCol="0">
            <a:spAutoFit/>
          </a:bodyPr>
          <a:lstStyle/>
          <a:p>
            <a:r>
              <a:rPr lang="es-MX" sz="2500" dirty="0">
                <a:solidFill>
                  <a:schemeClr val="tx1">
                    <a:lumMod val="75000"/>
                    <a:lumOff val="25000"/>
                  </a:schemeClr>
                </a:solidFill>
                <a:latin typeface="+mj-lt"/>
              </a:rPr>
              <a:t>Piloto</a:t>
            </a:r>
          </a:p>
        </p:txBody>
      </p:sp>
      <p:sp>
        <p:nvSpPr>
          <p:cNvPr id="12" name="CuadroTexto 11">
            <a:extLst>
              <a:ext uri="{FF2B5EF4-FFF2-40B4-BE49-F238E27FC236}">
                <a16:creationId xmlns:a16="http://schemas.microsoft.com/office/drawing/2014/main" id="{531D0241-0D70-4F08-BE7D-0B11ED1E2601}"/>
              </a:ext>
            </a:extLst>
          </p:cNvPr>
          <p:cNvSpPr txBox="1"/>
          <p:nvPr/>
        </p:nvSpPr>
        <p:spPr>
          <a:xfrm>
            <a:off x="9252632" y="5019211"/>
            <a:ext cx="1454181" cy="477054"/>
          </a:xfrm>
          <a:prstGeom prst="rect">
            <a:avLst/>
          </a:prstGeom>
          <a:noFill/>
        </p:spPr>
        <p:txBody>
          <a:bodyPr wrap="none" rtlCol="0">
            <a:spAutoFit/>
          </a:bodyPr>
          <a:lstStyle/>
          <a:p>
            <a:r>
              <a:rPr lang="es-MX" sz="2500" dirty="0">
                <a:solidFill>
                  <a:schemeClr val="tx1">
                    <a:lumMod val="75000"/>
                    <a:lumOff val="25000"/>
                  </a:schemeClr>
                </a:solidFill>
                <a:latin typeface="+mj-lt"/>
              </a:rPr>
              <a:t>Completo</a:t>
            </a:r>
          </a:p>
        </p:txBody>
      </p:sp>
      <p:pic>
        <p:nvPicPr>
          <p:cNvPr id="5" name="Gráfico 4" descr="Lista de comprobación RTL">
            <a:extLst>
              <a:ext uri="{FF2B5EF4-FFF2-40B4-BE49-F238E27FC236}">
                <a16:creationId xmlns:a16="http://schemas.microsoft.com/office/drawing/2014/main" id="{71068B45-221B-4D30-AE3C-249EE33F3B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93064" y="173798"/>
            <a:ext cx="914400" cy="914400"/>
          </a:xfrm>
          <a:prstGeom prst="rect">
            <a:avLst/>
          </a:prstGeom>
        </p:spPr>
      </p:pic>
    </p:spTree>
    <p:extLst>
      <p:ext uri="{BB962C8B-B14F-4D97-AF65-F5344CB8AC3E}">
        <p14:creationId xmlns:p14="http://schemas.microsoft.com/office/powerpoint/2010/main" val="4222615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4A72FB65-C429-469E-9159-0B4C1AF13FB0}"/>
              </a:ext>
            </a:extLst>
          </p:cNvPr>
          <p:cNvSpPr>
            <a:spLocks noGrp="1"/>
          </p:cNvSpPr>
          <p:nvPr>
            <p:ph type="title"/>
          </p:nvPr>
        </p:nvSpPr>
        <p:spPr>
          <a:xfrm>
            <a:off x="296466" y="416470"/>
            <a:ext cx="2949178" cy="530226"/>
          </a:xfrm>
        </p:spPr>
        <p:txBody>
          <a:bodyPr>
            <a:noAutofit/>
          </a:bodyPr>
          <a:lstStyle/>
          <a:p>
            <a:r>
              <a:rPr lang="es-MX" sz="3500" b="1" dirty="0">
                <a:solidFill>
                  <a:srgbClr val="385723"/>
                </a:solidFill>
                <a:latin typeface="Adobe Gothic Std B" panose="020B0800000000000000" pitchFamily="34" charset="-128"/>
                <a:ea typeface="Adobe Gothic Std B" panose="020B0800000000000000" pitchFamily="34" charset="-128"/>
              </a:rPr>
              <a:t>Encuesta</a:t>
            </a:r>
          </a:p>
        </p:txBody>
      </p:sp>
      <p:sp>
        <p:nvSpPr>
          <p:cNvPr id="9" name="Marcador de texto 8">
            <a:extLst>
              <a:ext uri="{FF2B5EF4-FFF2-40B4-BE49-F238E27FC236}">
                <a16:creationId xmlns:a16="http://schemas.microsoft.com/office/drawing/2014/main" id="{199F052B-164B-4539-9412-5010B24B1CF9}"/>
              </a:ext>
            </a:extLst>
          </p:cNvPr>
          <p:cNvSpPr>
            <a:spLocks noGrp="1"/>
          </p:cNvSpPr>
          <p:nvPr>
            <p:ph type="body" sz="half" idx="2"/>
          </p:nvPr>
        </p:nvSpPr>
        <p:spPr>
          <a:xfrm>
            <a:off x="847471" y="2626684"/>
            <a:ext cx="3159919" cy="530227"/>
          </a:xfrm>
        </p:spPr>
        <p:txBody>
          <a:bodyPr>
            <a:normAutofit/>
          </a:bodyPr>
          <a:lstStyle/>
          <a:p>
            <a:r>
              <a:rPr lang="es-MX" sz="2300" dirty="0">
                <a:solidFill>
                  <a:schemeClr val="tx1">
                    <a:lumMod val="75000"/>
                    <a:lumOff val="25000"/>
                  </a:schemeClr>
                </a:solidFill>
                <a:latin typeface="+mj-lt"/>
              </a:rPr>
              <a:t>Consta de 9 reactivos</a:t>
            </a:r>
          </a:p>
          <a:p>
            <a:endParaRPr lang="es-MX" sz="2300" dirty="0">
              <a:solidFill>
                <a:schemeClr val="tx1">
                  <a:lumMod val="75000"/>
                  <a:lumOff val="25000"/>
                </a:schemeClr>
              </a:solidFill>
              <a:latin typeface="+mj-lt"/>
            </a:endParaRPr>
          </a:p>
        </p:txBody>
      </p:sp>
      <p:sp>
        <p:nvSpPr>
          <p:cNvPr id="10" name="Marcador de texto 8">
            <a:extLst>
              <a:ext uri="{FF2B5EF4-FFF2-40B4-BE49-F238E27FC236}">
                <a16:creationId xmlns:a16="http://schemas.microsoft.com/office/drawing/2014/main" id="{2D1EEF4C-C2FF-474C-8420-DC7BFB802CB5}"/>
              </a:ext>
            </a:extLst>
          </p:cNvPr>
          <p:cNvSpPr txBox="1">
            <a:spLocks/>
          </p:cNvSpPr>
          <p:nvPr/>
        </p:nvSpPr>
        <p:spPr>
          <a:xfrm>
            <a:off x="5016846" y="681583"/>
            <a:ext cx="5906526" cy="3969437"/>
          </a:xfrm>
          <a:prstGeom prst="rect">
            <a:avLst/>
          </a:prstGeom>
        </p:spPr>
        <p:txBody>
          <a:bodyPr vert="horz" lIns="91440" tIns="45720" rIns="91440" bIns="45720" rtlCol="0">
            <a:noAutofit/>
          </a:bodyPr>
          <a:lstStyle>
            <a:lvl1pPr marL="0" indent="0" algn="l" defTabSz="685800" rtl="0" eaLnBrk="1" latinLnBrk="0" hangingPunct="1">
              <a:lnSpc>
                <a:spcPct val="90000"/>
              </a:lnSpc>
              <a:spcBef>
                <a:spcPts val="750"/>
              </a:spcBef>
              <a:buFont typeface="Arial" panose="020B0604020202020204" pitchFamily="34" charset="0"/>
              <a:buNone/>
              <a:defRPr sz="1200" kern="120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050" kern="120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900" kern="120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r>
              <a:rPr lang="es-MX" sz="2300" dirty="0">
                <a:solidFill>
                  <a:schemeClr val="tx1">
                    <a:lumMod val="75000"/>
                    <a:lumOff val="25000"/>
                  </a:schemeClr>
                </a:solidFill>
                <a:latin typeface="+mj-lt"/>
              </a:rPr>
              <a:t>Explora nueve componentes de una práctica exitosa de evaluación de planes de estudio: </a:t>
            </a:r>
          </a:p>
          <a:p>
            <a:endParaRPr lang="es-MX" sz="1000" dirty="0">
              <a:solidFill>
                <a:schemeClr val="tx1">
                  <a:lumMod val="75000"/>
                  <a:lumOff val="25000"/>
                </a:schemeClr>
              </a:solidFill>
              <a:latin typeface="+mj-lt"/>
            </a:endParaRPr>
          </a:p>
          <a:p>
            <a:pPr marL="457200" indent="-457200">
              <a:buFont typeface="+mj-lt"/>
              <a:buAutoNum type="arabicPeriod"/>
            </a:pPr>
            <a:r>
              <a:rPr lang="es-MX" sz="2300" dirty="0">
                <a:solidFill>
                  <a:schemeClr val="tx1">
                    <a:lumMod val="75000"/>
                    <a:lumOff val="25000"/>
                  </a:schemeClr>
                </a:solidFill>
                <a:latin typeface="+mj-lt"/>
              </a:rPr>
              <a:t>Planeación</a:t>
            </a:r>
          </a:p>
          <a:p>
            <a:pPr marL="457200" indent="-457200">
              <a:buFont typeface="+mj-lt"/>
              <a:buAutoNum type="arabicPeriod"/>
            </a:pPr>
            <a:r>
              <a:rPr lang="es-MX" sz="2300" dirty="0">
                <a:solidFill>
                  <a:schemeClr val="tx1">
                    <a:lumMod val="75000"/>
                    <a:lumOff val="25000"/>
                  </a:schemeClr>
                </a:solidFill>
                <a:latin typeface="+mj-lt"/>
              </a:rPr>
              <a:t>Diseño o metodología</a:t>
            </a:r>
          </a:p>
          <a:p>
            <a:pPr marL="457200" indent="-457200">
              <a:buFont typeface="+mj-lt"/>
              <a:buAutoNum type="arabicPeriod"/>
            </a:pPr>
            <a:r>
              <a:rPr lang="es-MX" sz="2300" dirty="0">
                <a:solidFill>
                  <a:schemeClr val="tx1">
                    <a:lumMod val="75000"/>
                    <a:lumOff val="25000"/>
                  </a:schemeClr>
                </a:solidFill>
                <a:latin typeface="+mj-lt"/>
              </a:rPr>
              <a:t>Grupos participantes</a:t>
            </a:r>
          </a:p>
          <a:p>
            <a:pPr marL="457200" indent="-457200">
              <a:buFont typeface="+mj-lt"/>
              <a:buAutoNum type="arabicPeriod"/>
            </a:pPr>
            <a:r>
              <a:rPr lang="es-MX" sz="2300" dirty="0">
                <a:solidFill>
                  <a:schemeClr val="tx1">
                    <a:lumMod val="75000"/>
                    <a:lumOff val="25000"/>
                  </a:schemeClr>
                </a:solidFill>
                <a:latin typeface="+mj-lt"/>
              </a:rPr>
              <a:t>Instrumentos y/o técnicas</a:t>
            </a:r>
          </a:p>
          <a:p>
            <a:pPr marL="457200" indent="-457200">
              <a:buFont typeface="+mj-lt"/>
              <a:buAutoNum type="arabicPeriod"/>
            </a:pPr>
            <a:r>
              <a:rPr lang="es-MX" sz="2300" dirty="0">
                <a:solidFill>
                  <a:schemeClr val="tx1">
                    <a:lumMod val="75000"/>
                    <a:lumOff val="25000"/>
                  </a:schemeClr>
                </a:solidFill>
                <a:latin typeface="+mj-lt"/>
              </a:rPr>
              <a:t>Aplicación</a:t>
            </a:r>
          </a:p>
          <a:p>
            <a:pPr marL="457200" indent="-457200">
              <a:buFont typeface="+mj-lt"/>
              <a:buAutoNum type="arabicPeriod"/>
            </a:pPr>
            <a:r>
              <a:rPr lang="es-MX" sz="2300" dirty="0">
                <a:solidFill>
                  <a:schemeClr val="tx1">
                    <a:lumMod val="75000"/>
                    <a:lumOff val="25000"/>
                  </a:schemeClr>
                </a:solidFill>
                <a:latin typeface="+mj-lt"/>
              </a:rPr>
              <a:t>Análisis realizados (cualitativos y/o cuantitativos)</a:t>
            </a:r>
          </a:p>
          <a:p>
            <a:pPr marL="457200" indent="-457200">
              <a:buFont typeface="+mj-lt"/>
              <a:buAutoNum type="arabicPeriod"/>
            </a:pPr>
            <a:r>
              <a:rPr lang="es-MX" sz="2300" dirty="0">
                <a:solidFill>
                  <a:schemeClr val="tx1">
                    <a:lumMod val="75000"/>
                    <a:lumOff val="25000"/>
                  </a:schemeClr>
                </a:solidFill>
                <a:latin typeface="+mj-lt"/>
              </a:rPr>
              <a:t>Recursos para apoyar la evaluación</a:t>
            </a:r>
          </a:p>
          <a:p>
            <a:pPr marL="457200" indent="-457200">
              <a:buFont typeface="+mj-lt"/>
              <a:buAutoNum type="arabicPeriod"/>
            </a:pPr>
            <a:r>
              <a:rPr lang="es-MX" sz="2300" dirty="0">
                <a:solidFill>
                  <a:schemeClr val="tx1">
                    <a:lumMod val="75000"/>
                    <a:lumOff val="25000"/>
                  </a:schemeClr>
                </a:solidFill>
                <a:latin typeface="+mj-lt"/>
              </a:rPr>
              <a:t>Medios de difusión de resultados</a:t>
            </a:r>
          </a:p>
          <a:p>
            <a:pPr marL="457200" indent="-457200">
              <a:buFont typeface="+mj-lt"/>
              <a:buAutoNum type="arabicPeriod"/>
            </a:pPr>
            <a:r>
              <a:rPr lang="es-MX" sz="2300" dirty="0">
                <a:solidFill>
                  <a:schemeClr val="tx1">
                    <a:lumMod val="75000"/>
                    <a:lumOff val="25000"/>
                  </a:schemeClr>
                </a:solidFill>
                <a:latin typeface="+mj-lt"/>
              </a:rPr>
              <a:t>Uso de resultados</a:t>
            </a:r>
          </a:p>
        </p:txBody>
      </p:sp>
      <p:sp>
        <p:nvSpPr>
          <p:cNvPr id="6" name="10 Rectángulo">
            <a:extLst>
              <a:ext uri="{FF2B5EF4-FFF2-40B4-BE49-F238E27FC236}">
                <a16:creationId xmlns:a16="http://schemas.microsoft.com/office/drawing/2014/main" id="{75D4EF6E-4CD4-449C-8A06-24B820A8AF05}"/>
              </a:ext>
            </a:extLst>
          </p:cNvPr>
          <p:cNvSpPr/>
          <p:nvPr/>
        </p:nvSpPr>
        <p:spPr>
          <a:xfrm>
            <a:off x="0" y="6575880"/>
            <a:ext cx="12192000" cy="28803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tabLst>
                <a:tab pos="3944938" algn="l"/>
              </a:tabLst>
            </a:pPr>
            <a:r>
              <a:rPr lang="es-MX" sz="1400" dirty="0">
                <a:latin typeface="Humanst531 BT" pitchFamily="34" charset="0"/>
                <a:sym typeface="Wingdings"/>
              </a:rPr>
              <a:t>CEE | Prácticas exitosas en la evaluación de planes y programas de estudio</a:t>
            </a:r>
            <a:endParaRPr lang="es-MX" sz="1400" b="1" dirty="0">
              <a:latin typeface="Humanst531 BT" pitchFamily="34" charset="0"/>
            </a:endParaRPr>
          </a:p>
        </p:txBody>
      </p:sp>
      <p:pic>
        <p:nvPicPr>
          <p:cNvPr id="4" name="Gráfico 3" descr="Portapapeles">
            <a:extLst>
              <a:ext uri="{FF2B5EF4-FFF2-40B4-BE49-F238E27FC236}">
                <a16:creationId xmlns:a16="http://schemas.microsoft.com/office/drawing/2014/main" id="{F1420867-1E44-4E7B-8001-30580E0B547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31244" y="224383"/>
            <a:ext cx="914400" cy="914400"/>
          </a:xfrm>
          <a:prstGeom prst="rect">
            <a:avLst/>
          </a:prstGeom>
        </p:spPr>
      </p:pic>
    </p:spTree>
    <p:extLst>
      <p:ext uri="{BB962C8B-B14F-4D97-AF65-F5344CB8AC3E}">
        <p14:creationId xmlns:p14="http://schemas.microsoft.com/office/powerpoint/2010/main" val="2163580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4A72FB65-C429-469E-9159-0B4C1AF13FB0}"/>
              </a:ext>
            </a:extLst>
          </p:cNvPr>
          <p:cNvSpPr>
            <a:spLocks noGrp="1"/>
          </p:cNvSpPr>
          <p:nvPr>
            <p:ph type="title"/>
          </p:nvPr>
        </p:nvSpPr>
        <p:spPr>
          <a:xfrm>
            <a:off x="448609" y="184308"/>
            <a:ext cx="4201768" cy="530226"/>
          </a:xfrm>
        </p:spPr>
        <p:txBody>
          <a:bodyPr>
            <a:noAutofit/>
          </a:bodyPr>
          <a:lstStyle/>
          <a:p>
            <a:r>
              <a:rPr lang="es-MX" sz="3500" b="1" dirty="0">
                <a:solidFill>
                  <a:srgbClr val="385723"/>
                </a:solidFill>
                <a:latin typeface="Adobe Gothic Std B" panose="020B0800000000000000" pitchFamily="34" charset="-128"/>
                <a:ea typeface="Adobe Gothic Std B" panose="020B0800000000000000" pitchFamily="34" charset="-128"/>
              </a:rPr>
              <a:t>Prueba piloto</a:t>
            </a:r>
          </a:p>
        </p:txBody>
      </p:sp>
      <p:sp>
        <p:nvSpPr>
          <p:cNvPr id="6" name="Marcador de texto 8">
            <a:extLst>
              <a:ext uri="{FF2B5EF4-FFF2-40B4-BE49-F238E27FC236}">
                <a16:creationId xmlns:a16="http://schemas.microsoft.com/office/drawing/2014/main" id="{81E0D0CE-7152-4832-BCE3-66B954EAE5C8}"/>
              </a:ext>
            </a:extLst>
          </p:cNvPr>
          <p:cNvSpPr txBox="1">
            <a:spLocks/>
          </p:cNvSpPr>
          <p:nvPr/>
        </p:nvSpPr>
        <p:spPr>
          <a:xfrm>
            <a:off x="1433384" y="939200"/>
            <a:ext cx="8913340" cy="881362"/>
          </a:xfrm>
          <a:prstGeom prst="rect">
            <a:avLst/>
          </a:prstGeom>
        </p:spPr>
        <p:txBody>
          <a:bodyPr vert="horz" lIns="91440" tIns="45720" rIns="91440" bIns="45720" rtlCol="0">
            <a:noAutofit/>
          </a:bodyPr>
          <a:lstStyle>
            <a:lvl1pPr marL="0" indent="0" algn="l" defTabSz="685800" rtl="0" eaLnBrk="1" latinLnBrk="0" hangingPunct="1">
              <a:lnSpc>
                <a:spcPct val="90000"/>
              </a:lnSpc>
              <a:spcBef>
                <a:spcPts val="750"/>
              </a:spcBef>
              <a:buFont typeface="Arial" panose="020B0604020202020204" pitchFamily="34" charset="0"/>
              <a:buNone/>
              <a:defRPr sz="1200" kern="120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050" kern="120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900" kern="120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r>
              <a:rPr lang="es-MX" sz="2300" dirty="0">
                <a:solidFill>
                  <a:schemeClr val="tx1">
                    <a:lumMod val="65000"/>
                    <a:lumOff val="35000"/>
                  </a:schemeClr>
                </a:solidFill>
                <a:latin typeface="+mj-lt"/>
              </a:rPr>
              <a:t>Se integró un directorio con las entidades que formarían parte de la prueba piloto</a:t>
            </a:r>
          </a:p>
        </p:txBody>
      </p:sp>
      <p:sp>
        <p:nvSpPr>
          <p:cNvPr id="5" name="10 Rectángulo">
            <a:extLst>
              <a:ext uri="{FF2B5EF4-FFF2-40B4-BE49-F238E27FC236}">
                <a16:creationId xmlns:a16="http://schemas.microsoft.com/office/drawing/2014/main" id="{7C386C98-221E-4F19-86ED-1DD1CAE40A06}"/>
              </a:ext>
            </a:extLst>
          </p:cNvPr>
          <p:cNvSpPr/>
          <p:nvPr/>
        </p:nvSpPr>
        <p:spPr>
          <a:xfrm>
            <a:off x="0" y="6575880"/>
            <a:ext cx="12192000" cy="28803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tabLst>
                <a:tab pos="3944938" algn="l"/>
              </a:tabLst>
            </a:pPr>
            <a:r>
              <a:rPr lang="es-MX" sz="1400" dirty="0">
                <a:latin typeface="Humanst531 BT" pitchFamily="34" charset="0"/>
                <a:sym typeface="Wingdings"/>
              </a:rPr>
              <a:t>CEE | Prácticas exitosas en la evaluación de planes y programas de estudio</a:t>
            </a:r>
            <a:endParaRPr lang="es-MX" sz="1400" b="1" dirty="0">
              <a:latin typeface="Humanst531 BT" pitchFamily="34" charset="0"/>
            </a:endParaRPr>
          </a:p>
        </p:txBody>
      </p:sp>
      <p:graphicFrame>
        <p:nvGraphicFramePr>
          <p:cNvPr id="2" name="Tabla 1">
            <a:extLst>
              <a:ext uri="{FF2B5EF4-FFF2-40B4-BE49-F238E27FC236}">
                <a16:creationId xmlns:a16="http://schemas.microsoft.com/office/drawing/2014/main" id="{C90DF790-D41C-488F-BD45-384E0818320C}"/>
              </a:ext>
            </a:extLst>
          </p:cNvPr>
          <p:cNvGraphicFramePr>
            <a:graphicFrameLocks noGrp="1"/>
          </p:cNvGraphicFramePr>
          <p:nvPr>
            <p:extLst>
              <p:ext uri="{D42A27DB-BD31-4B8C-83A1-F6EECF244321}">
                <p14:modId xmlns:p14="http://schemas.microsoft.com/office/powerpoint/2010/main" val="1035570094"/>
              </p:ext>
            </p:extLst>
          </p:nvPr>
        </p:nvGraphicFramePr>
        <p:xfrm>
          <a:off x="1241167" y="2045228"/>
          <a:ext cx="8932562" cy="2966720"/>
        </p:xfrm>
        <a:graphic>
          <a:graphicData uri="http://schemas.openxmlformats.org/drawingml/2006/table">
            <a:tbl>
              <a:tblPr firstRow="1" bandRow="1">
                <a:tableStyleId>{93296810-A885-4BE3-A3E7-6D5BEEA58F35}</a:tableStyleId>
              </a:tblPr>
              <a:tblGrid>
                <a:gridCol w="4854832">
                  <a:extLst>
                    <a:ext uri="{9D8B030D-6E8A-4147-A177-3AD203B41FA5}">
                      <a16:colId xmlns:a16="http://schemas.microsoft.com/office/drawing/2014/main" val="2585957855"/>
                    </a:ext>
                  </a:extLst>
                </a:gridCol>
                <a:gridCol w="1491049">
                  <a:extLst>
                    <a:ext uri="{9D8B030D-6E8A-4147-A177-3AD203B41FA5}">
                      <a16:colId xmlns:a16="http://schemas.microsoft.com/office/drawing/2014/main" val="2409126815"/>
                    </a:ext>
                  </a:extLst>
                </a:gridCol>
                <a:gridCol w="1285103">
                  <a:extLst>
                    <a:ext uri="{9D8B030D-6E8A-4147-A177-3AD203B41FA5}">
                      <a16:colId xmlns:a16="http://schemas.microsoft.com/office/drawing/2014/main" val="335803444"/>
                    </a:ext>
                  </a:extLst>
                </a:gridCol>
                <a:gridCol w="1301578">
                  <a:extLst>
                    <a:ext uri="{9D8B030D-6E8A-4147-A177-3AD203B41FA5}">
                      <a16:colId xmlns:a16="http://schemas.microsoft.com/office/drawing/2014/main" val="3983432604"/>
                    </a:ext>
                  </a:extLst>
                </a:gridCol>
              </a:tblGrid>
              <a:tr h="370840">
                <a:tc>
                  <a:txBody>
                    <a:bodyPr/>
                    <a:lstStyle/>
                    <a:p>
                      <a:pPr algn="ctr"/>
                      <a:r>
                        <a:rPr lang="es-MX" sz="1600" b="1" dirty="0"/>
                        <a:t>Entidades</a:t>
                      </a:r>
                      <a:endParaRPr lang="es-MX" sz="1600" b="1" dirty="0">
                        <a:latin typeface="+mj-lt"/>
                      </a:endParaRPr>
                    </a:p>
                  </a:txBody>
                  <a:tcPr anchor="ctr"/>
                </a:tc>
                <a:tc>
                  <a:txBody>
                    <a:bodyPr/>
                    <a:lstStyle/>
                    <a:p>
                      <a:pPr algn="ctr"/>
                      <a:r>
                        <a:rPr lang="es-MX" sz="1600" b="1" dirty="0"/>
                        <a:t>Escolarizado</a:t>
                      </a:r>
                      <a:endParaRPr lang="es-MX" sz="1600" b="1" dirty="0">
                        <a:latin typeface="+mj-lt"/>
                      </a:endParaRPr>
                    </a:p>
                  </a:txBody>
                  <a:tcPr anchor="ctr"/>
                </a:tc>
                <a:tc>
                  <a:txBody>
                    <a:bodyPr/>
                    <a:lstStyle/>
                    <a:p>
                      <a:pPr algn="ctr"/>
                      <a:r>
                        <a:rPr lang="es-MX" sz="1600" b="1" dirty="0"/>
                        <a:t>SUA</a:t>
                      </a:r>
                      <a:endParaRPr lang="es-MX" sz="1600" b="1" dirty="0">
                        <a:latin typeface="+mj-lt"/>
                      </a:endParaRPr>
                    </a:p>
                  </a:txBody>
                  <a:tcPr anchor="ctr"/>
                </a:tc>
                <a:tc>
                  <a:txBody>
                    <a:bodyPr/>
                    <a:lstStyle/>
                    <a:p>
                      <a:pPr algn="ctr"/>
                      <a:r>
                        <a:rPr lang="es-MX" sz="1600" b="1" dirty="0"/>
                        <a:t>ED</a:t>
                      </a:r>
                      <a:endParaRPr lang="es-MX" sz="1600" b="1" dirty="0">
                        <a:latin typeface="+mj-lt"/>
                      </a:endParaRPr>
                    </a:p>
                  </a:txBody>
                  <a:tcPr anchor="ctr"/>
                </a:tc>
                <a:extLst>
                  <a:ext uri="{0D108BD9-81ED-4DB2-BD59-A6C34878D82A}">
                    <a16:rowId xmlns:a16="http://schemas.microsoft.com/office/drawing/2014/main" val="1152315657"/>
                  </a:ext>
                </a:extLst>
              </a:tr>
              <a:tr h="370840">
                <a:tc>
                  <a:txBody>
                    <a:bodyPr/>
                    <a:lstStyle/>
                    <a:p>
                      <a:pPr marL="180975" indent="-180975" algn="l" fontAlgn="ctr">
                        <a:buFont typeface="+mj-lt"/>
                        <a:buNone/>
                      </a:pPr>
                      <a:r>
                        <a:rPr lang="es-MX" sz="1600" u="none" strike="noStrike" dirty="0">
                          <a:effectLst/>
                          <a:latin typeface="+mj-lt"/>
                        </a:rPr>
                        <a:t>1. Facultad de Contaduría y Administración </a:t>
                      </a:r>
                      <a:endParaRPr lang="es-MX" sz="1600" b="0" i="0" u="none" strike="noStrike" dirty="0">
                        <a:solidFill>
                          <a:schemeClr val="tx1">
                            <a:lumMod val="75000"/>
                            <a:lumOff val="25000"/>
                          </a:schemeClr>
                        </a:solidFill>
                        <a:effectLst/>
                        <a:latin typeface="+mj-lt"/>
                      </a:endParaRPr>
                    </a:p>
                  </a:txBody>
                  <a:tcPr marL="9525" marR="9525" marT="9525" marB="0" anchor="ctr"/>
                </a:tc>
                <a:tc>
                  <a:txBody>
                    <a:bodyPr/>
                    <a:lstStyle/>
                    <a:p>
                      <a:pPr algn="ctr"/>
                      <a:r>
                        <a:rPr lang="es-MX" sz="1600" dirty="0">
                          <a:latin typeface="+mj-lt"/>
                        </a:rPr>
                        <a:t>4</a:t>
                      </a:r>
                    </a:p>
                  </a:txBody>
                  <a:tcPr anchor="ctr"/>
                </a:tc>
                <a:tc>
                  <a:txBody>
                    <a:bodyPr/>
                    <a:lstStyle/>
                    <a:p>
                      <a:pPr algn="ctr"/>
                      <a:r>
                        <a:rPr lang="es-MX" sz="1600" dirty="0">
                          <a:latin typeface="+mj-lt"/>
                        </a:rPr>
                        <a:t>3</a:t>
                      </a:r>
                    </a:p>
                  </a:txBody>
                  <a:tcPr anchor="ctr"/>
                </a:tc>
                <a:tc>
                  <a:txBody>
                    <a:bodyPr/>
                    <a:lstStyle/>
                    <a:p>
                      <a:pPr algn="ctr"/>
                      <a:r>
                        <a:rPr lang="es-MX" sz="1600" dirty="0">
                          <a:latin typeface="+mj-lt"/>
                        </a:rPr>
                        <a:t>3</a:t>
                      </a:r>
                    </a:p>
                  </a:txBody>
                  <a:tcPr anchor="ctr"/>
                </a:tc>
                <a:extLst>
                  <a:ext uri="{0D108BD9-81ED-4DB2-BD59-A6C34878D82A}">
                    <a16:rowId xmlns:a16="http://schemas.microsoft.com/office/drawing/2014/main" val="1910673961"/>
                  </a:ext>
                </a:extLst>
              </a:tr>
              <a:tr h="370840">
                <a:tc>
                  <a:txBody>
                    <a:bodyPr/>
                    <a:lstStyle/>
                    <a:p>
                      <a:pPr marL="180975" indent="-180975" algn="l" fontAlgn="ctr">
                        <a:buFont typeface="+mj-lt"/>
                        <a:buNone/>
                      </a:pPr>
                      <a:r>
                        <a:rPr lang="es-MX" sz="1600" u="none" strike="noStrike" dirty="0">
                          <a:effectLst/>
                          <a:latin typeface="+mj-lt"/>
                        </a:rPr>
                        <a:t>2. Facultad de Estudios Superiores Aragón</a:t>
                      </a:r>
                      <a:endParaRPr lang="es-MX" sz="1600" b="0" i="0" u="none" strike="noStrike" dirty="0">
                        <a:solidFill>
                          <a:schemeClr val="tx1">
                            <a:lumMod val="75000"/>
                            <a:lumOff val="25000"/>
                          </a:schemeClr>
                        </a:solidFill>
                        <a:effectLst/>
                        <a:latin typeface="+mj-lt"/>
                      </a:endParaRPr>
                    </a:p>
                  </a:txBody>
                  <a:tcPr marL="9525" marR="9525" marT="9525" marB="0" anchor="ctr"/>
                </a:tc>
                <a:tc>
                  <a:txBody>
                    <a:bodyPr/>
                    <a:lstStyle/>
                    <a:p>
                      <a:pPr algn="ctr"/>
                      <a:r>
                        <a:rPr lang="es-MX" sz="1600" dirty="0">
                          <a:latin typeface="+mj-lt"/>
                        </a:rPr>
                        <a:t>14</a:t>
                      </a:r>
                    </a:p>
                  </a:txBody>
                  <a:tcPr anchor="ctr"/>
                </a:tc>
                <a:tc>
                  <a:txBody>
                    <a:bodyPr/>
                    <a:lstStyle/>
                    <a:p>
                      <a:pPr algn="ctr"/>
                      <a:r>
                        <a:rPr lang="es-MX" sz="1600" dirty="0">
                          <a:latin typeface="+mj-lt"/>
                        </a:rPr>
                        <a:t>3</a:t>
                      </a:r>
                    </a:p>
                  </a:txBody>
                  <a:tcPr anchor="ctr"/>
                </a:tc>
                <a:tc>
                  <a:txBody>
                    <a:bodyPr/>
                    <a:lstStyle/>
                    <a:p>
                      <a:pPr algn="ctr"/>
                      <a:endParaRPr lang="es-MX" sz="1600">
                        <a:latin typeface="+mj-lt"/>
                      </a:endParaRPr>
                    </a:p>
                  </a:txBody>
                  <a:tcPr anchor="ctr"/>
                </a:tc>
                <a:extLst>
                  <a:ext uri="{0D108BD9-81ED-4DB2-BD59-A6C34878D82A}">
                    <a16:rowId xmlns:a16="http://schemas.microsoft.com/office/drawing/2014/main" val="1041921099"/>
                  </a:ext>
                </a:extLst>
              </a:tr>
              <a:tr h="370840">
                <a:tc>
                  <a:txBody>
                    <a:bodyPr/>
                    <a:lstStyle/>
                    <a:p>
                      <a:pPr marL="180975" indent="-180975" algn="l" fontAlgn="ctr">
                        <a:buFont typeface="+mj-lt"/>
                        <a:buNone/>
                      </a:pPr>
                      <a:r>
                        <a:rPr lang="es-MX" sz="1600" u="none" strike="noStrike" dirty="0">
                          <a:effectLst/>
                          <a:latin typeface="+mj-lt"/>
                        </a:rPr>
                        <a:t>3. Facultad de Estudios Superiores Cuautitlán</a:t>
                      </a:r>
                      <a:endParaRPr lang="es-MX" sz="1600" b="0" i="0" u="none" strike="noStrike" dirty="0">
                        <a:solidFill>
                          <a:schemeClr val="tx1">
                            <a:lumMod val="75000"/>
                            <a:lumOff val="25000"/>
                          </a:schemeClr>
                        </a:solidFill>
                        <a:effectLst/>
                        <a:latin typeface="+mj-lt"/>
                      </a:endParaRPr>
                    </a:p>
                  </a:txBody>
                  <a:tcPr marL="9525" marR="9525" marT="9525" marB="0" anchor="ctr"/>
                </a:tc>
                <a:tc>
                  <a:txBody>
                    <a:bodyPr/>
                    <a:lstStyle/>
                    <a:p>
                      <a:pPr algn="ctr"/>
                      <a:r>
                        <a:rPr lang="es-MX" sz="1600" dirty="0">
                          <a:latin typeface="+mj-lt"/>
                        </a:rPr>
                        <a:t>16</a:t>
                      </a:r>
                    </a:p>
                  </a:txBody>
                  <a:tcPr anchor="ctr"/>
                </a:tc>
                <a:tc>
                  <a:txBody>
                    <a:bodyPr/>
                    <a:lstStyle/>
                    <a:p>
                      <a:pPr algn="ctr"/>
                      <a:r>
                        <a:rPr lang="es-MX" sz="1600" dirty="0">
                          <a:latin typeface="+mj-lt"/>
                        </a:rPr>
                        <a:t>1</a:t>
                      </a:r>
                    </a:p>
                  </a:txBody>
                  <a:tcPr anchor="ctr"/>
                </a:tc>
                <a:tc>
                  <a:txBody>
                    <a:bodyPr/>
                    <a:lstStyle/>
                    <a:p>
                      <a:pPr algn="ctr"/>
                      <a:r>
                        <a:rPr lang="es-MX" sz="1600" dirty="0">
                          <a:latin typeface="+mj-lt"/>
                        </a:rPr>
                        <a:t>1</a:t>
                      </a:r>
                    </a:p>
                  </a:txBody>
                  <a:tcPr anchor="ctr"/>
                </a:tc>
                <a:extLst>
                  <a:ext uri="{0D108BD9-81ED-4DB2-BD59-A6C34878D82A}">
                    <a16:rowId xmlns:a16="http://schemas.microsoft.com/office/drawing/2014/main" val="553704678"/>
                  </a:ext>
                </a:extLst>
              </a:tr>
              <a:tr h="370840">
                <a:tc>
                  <a:txBody>
                    <a:bodyPr/>
                    <a:lstStyle/>
                    <a:p>
                      <a:pPr marL="0" indent="0" algn="l" fontAlgn="ctr">
                        <a:buFont typeface="+mj-lt"/>
                        <a:buNone/>
                      </a:pPr>
                      <a:r>
                        <a:rPr lang="es-MX" sz="1600" u="none" strike="noStrike" dirty="0">
                          <a:effectLst/>
                          <a:latin typeface="+mj-lt"/>
                        </a:rPr>
                        <a:t>4. Facultad de Música </a:t>
                      </a:r>
                      <a:endParaRPr lang="es-MX" sz="1600" u="none" strike="noStrike" kern="1200" dirty="0">
                        <a:solidFill>
                          <a:schemeClr val="dk1"/>
                        </a:solidFill>
                        <a:effectLst/>
                        <a:latin typeface="+mj-lt"/>
                        <a:ea typeface="+mn-ea"/>
                        <a:cs typeface="+mn-cs"/>
                      </a:endParaRPr>
                    </a:p>
                  </a:txBody>
                  <a:tcPr marL="9525" marR="9525" marT="9525" marB="0" anchor="ctr"/>
                </a:tc>
                <a:tc>
                  <a:txBody>
                    <a:bodyPr/>
                    <a:lstStyle/>
                    <a:p>
                      <a:pPr algn="ctr"/>
                      <a:r>
                        <a:rPr lang="es-MX" sz="1600" dirty="0">
                          <a:latin typeface="+mj-lt"/>
                        </a:rPr>
                        <a:t>6</a:t>
                      </a:r>
                    </a:p>
                  </a:txBody>
                  <a:tcPr anchor="ctr"/>
                </a:tc>
                <a:tc>
                  <a:txBody>
                    <a:bodyPr/>
                    <a:lstStyle/>
                    <a:p>
                      <a:pPr algn="ctr"/>
                      <a:endParaRPr lang="es-MX" sz="1600" dirty="0">
                        <a:latin typeface="+mj-lt"/>
                      </a:endParaRPr>
                    </a:p>
                  </a:txBody>
                  <a:tcPr anchor="ctr"/>
                </a:tc>
                <a:tc>
                  <a:txBody>
                    <a:bodyPr/>
                    <a:lstStyle/>
                    <a:p>
                      <a:pPr algn="ctr"/>
                      <a:endParaRPr lang="es-MX" sz="1600">
                        <a:latin typeface="+mj-lt"/>
                      </a:endParaRPr>
                    </a:p>
                  </a:txBody>
                  <a:tcPr anchor="ctr"/>
                </a:tc>
                <a:extLst>
                  <a:ext uri="{0D108BD9-81ED-4DB2-BD59-A6C34878D82A}">
                    <a16:rowId xmlns:a16="http://schemas.microsoft.com/office/drawing/2014/main" val="1874236652"/>
                  </a:ext>
                </a:extLst>
              </a:tr>
              <a:tr h="370840">
                <a:tc>
                  <a:txBody>
                    <a:bodyPr/>
                    <a:lstStyle/>
                    <a:p>
                      <a:pPr marL="180975" indent="-180975" algn="l" fontAlgn="ctr">
                        <a:buFont typeface="+mj-lt"/>
                        <a:buNone/>
                      </a:pPr>
                      <a:r>
                        <a:rPr lang="es-MX" sz="1600" u="none" strike="noStrike" dirty="0">
                          <a:effectLst/>
                          <a:latin typeface="+mj-lt"/>
                        </a:rPr>
                        <a:t>5. Facultad de Odontología </a:t>
                      </a:r>
                      <a:endParaRPr lang="es-MX" sz="1600" b="0" i="0" u="none" strike="noStrike" dirty="0">
                        <a:solidFill>
                          <a:schemeClr val="tx1">
                            <a:lumMod val="75000"/>
                            <a:lumOff val="25000"/>
                          </a:schemeClr>
                        </a:solidFill>
                        <a:effectLst/>
                        <a:latin typeface="+mj-lt"/>
                      </a:endParaRPr>
                    </a:p>
                  </a:txBody>
                  <a:tcPr marL="9525" marR="9525" marT="9525" marB="0" anchor="ctr"/>
                </a:tc>
                <a:tc>
                  <a:txBody>
                    <a:bodyPr/>
                    <a:lstStyle/>
                    <a:p>
                      <a:pPr algn="ctr"/>
                      <a:r>
                        <a:rPr lang="es-MX" sz="1600" dirty="0">
                          <a:latin typeface="+mj-lt"/>
                        </a:rPr>
                        <a:t>1</a:t>
                      </a:r>
                    </a:p>
                  </a:txBody>
                  <a:tcPr anchor="ctr"/>
                </a:tc>
                <a:tc>
                  <a:txBody>
                    <a:bodyPr/>
                    <a:lstStyle/>
                    <a:p>
                      <a:pPr algn="ctr"/>
                      <a:endParaRPr lang="es-MX" sz="1600" dirty="0">
                        <a:latin typeface="+mj-lt"/>
                      </a:endParaRPr>
                    </a:p>
                  </a:txBody>
                  <a:tcPr anchor="ctr"/>
                </a:tc>
                <a:tc>
                  <a:txBody>
                    <a:bodyPr/>
                    <a:lstStyle/>
                    <a:p>
                      <a:pPr algn="ctr"/>
                      <a:endParaRPr lang="es-MX" sz="1600" dirty="0">
                        <a:latin typeface="+mj-lt"/>
                      </a:endParaRPr>
                    </a:p>
                  </a:txBody>
                  <a:tcPr anchor="ctr"/>
                </a:tc>
                <a:extLst>
                  <a:ext uri="{0D108BD9-81ED-4DB2-BD59-A6C34878D82A}">
                    <a16:rowId xmlns:a16="http://schemas.microsoft.com/office/drawing/2014/main" val="1727063023"/>
                  </a:ext>
                </a:extLst>
              </a:tr>
              <a:tr h="370840">
                <a:tc>
                  <a:txBody>
                    <a:bodyPr/>
                    <a:lstStyle/>
                    <a:p>
                      <a:pPr marL="0" indent="0" algn="l" fontAlgn="ctr">
                        <a:buFont typeface="+mj-lt"/>
                        <a:buNone/>
                      </a:pPr>
                      <a:r>
                        <a:rPr lang="es-MX" sz="1600" u="none" strike="noStrike" dirty="0">
                          <a:effectLst/>
                          <a:latin typeface="+mj-lt"/>
                        </a:rPr>
                        <a:t>6. Facultad de Psicología </a:t>
                      </a:r>
                      <a:endParaRPr lang="es-MX" sz="1600" u="none" strike="noStrike" kern="1200" dirty="0">
                        <a:solidFill>
                          <a:schemeClr val="dk1"/>
                        </a:solidFill>
                        <a:effectLst/>
                        <a:latin typeface="+mj-lt"/>
                        <a:ea typeface="+mn-ea"/>
                        <a:cs typeface="+mn-cs"/>
                      </a:endParaRPr>
                    </a:p>
                  </a:txBody>
                  <a:tcPr marL="9525" marR="9525" marT="9525" marB="0" anchor="ctr"/>
                </a:tc>
                <a:tc>
                  <a:txBody>
                    <a:bodyPr/>
                    <a:lstStyle/>
                    <a:p>
                      <a:pPr algn="ctr"/>
                      <a:r>
                        <a:rPr lang="es-MX" sz="1600" dirty="0">
                          <a:latin typeface="+mj-lt"/>
                        </a:rPr>
                        <a:t>1</a:t>
                      </a:r>
                    </a:p>
                  </a:txBody>
                  <a:tcPr anchor="ctr"/>
                </a:tc>
                <a:tc>
                  <a:txBody>
                    <a:bodyPr/>
                    <a:lstStyle/>
                    <a:p>
                      <a:pPr algn="ctr"/>
                      <a:endParaRPr lang="es-MX" sz="1600" dirty="0">
                        <a:latin typeface="+mj-lt"/>
                      </a:endParaRPr>
                    </a:p>
                  </a:txBody>
                  <a:tcPr anchor="ctr"/>
                </a:tc>
                <a:tc>
                  <a:txBody>
                    <a:bodyPr/>
                    <a:lstStyle/>
                    <a:p>
                      <a:pPr algn="ctr"/>
                      <a:endParaRPr lang="es-MX" sz="1600" dirty="0">
                        <a:latin typeface="+mj-lt"/>
                      </a:endParaRPr>
                    </a:p>
                  </a:txBody>
                  <a:tcPr anchor="ctr"/>
                </a:tc>
                <a:extLst>
                  <a:ext uri="{0D108BD9-81ED-4DB2-BD59-A6C34878D82A}">
                    <a16:rowId xmlns:a16="http://schemas.microsoft.com/office/drawing/2014/main" val="1341723034"/>
                  </a:ext>
                </a:extLst>
              </a:tr>
              <a:tr h="370840">
                <a:tc>
                  <a:txBody>
                    <a:bodyPr/>
                    <a:lstStyle/>
                    <a:p>
                      <a:pPr algn="r" fontAlgn="ctr"/>
                      <a:r>
                        <a:rPr lang="es-MX" sz="1400" b="1" u="none" strike="noStrike" dirty="0">
                          <a:solidFill>
                            <a:schemeClr val="tx1">
                              <a:lumMod val="75000"/>
                              <a:lumOff val="25000"/>
                            </a:schemeClr>
                          </a:solidFill>
                          <a:effectLst/>
                        </a:rPr>
                        <a:t>Total planes de estudio</a:t>
                      </a:r>
                      <a:endParaRPr lang="es-MX" sz="1400" b="1" i="0" u="none" strike="noStrike" dirty="0">
                        <a:solidFill>
                          <a:schemeClr val="tx1">
                            <a:lumMod val="75000"/>
                            <a:lumOff val="25000"/>
                          </a:schemeClr>
                        </a:solidFill>
                        <a:effectLst/>
                        <a:latin typeface="+mj-lt"/>
                      </a:endParaRPr>
                    </a:p>
                  </a:txBody>
                  <a:tcPr marL="9525" marR="9525" marT="9525" marB="0" anchor="ctr"/>
                </a:tc>
                <a:tc>
                  <a:txBody>
                    <a:bodyPr/>
                    <a:lstStyle/>
                    <a:p>
                      <a:pPr algn="ctr"/>
                      <a:r>
                        <a:rPr lang="es-MX" sz="1400" b="1" dirty="0">
                          <a:solidFill>
                            <a:schemeClr val="tx1">
                              <a:lumMod val="75000"/>
                              <a:lumOff val="25000"/>
                            </a:schemeClr>
                          </a:solidFill>
                        </a:rPr>
                        <a:t>42</a:t>
                      </a:r>
                      <a:endParaRPr lang="es-MX" sz="1400" b="1" dirty="0">
                        <a:solidFill>
                          <a:schemeClr val="tx1">
                            <a:lumMod val="75000"/>
                            <a:lumOff val="25000"/>
                          </a:schemeClr>
                        </a:solidFill>
                        <a:latin typeface="+mj-lt"/>
                      </a:endParaRPr>
                    </a:p>
                  </a:txBody>
                  <a:tcPr anchor="ctr"/>
                </a:tc>
                <a:tc>
                  <a:txBody>
                    <a:bodyPr/>
                    <a:lstStyle/>
                    <a:p>
                      <a:pPr algn="ctr"/>
                      <a:r>
                        <a:rPr lang="es-MX" sz="1400" b="1" dirty="0">
                          <a:solidFill>
                            <a:schemeClr val="tx1">
                              <a:lumMod val="75000"/>
                              <a:lumOff val="25000"/>
                            </a:schemeClr>
                          </a:solidFill>
                        </a:rPr>
                        <a:t>7</a:t>
                      </a:r>
                      <a:endParaRPr lang="es-MX" sz="1400" b="1" dirty="0">
                        <a:solidFill>
                          <a:schemeClr val="tx1">
                            <a:lumMod val="75000"/>
                            <a:lumOff val="25000"/>
                          </a:schemeClr>
                        </a:solidFill>
                        <a:latin typeface="+mj-lt"/>
                      </a:endParaRPr>
                    </a:p>
                  </a:txBody>
                  <a:tcPr anchor="ctr"/>
                </a:tc>
                <a:tc>
                  <a:txBody>
                    <a:bodyPr/>
                    <a:lstStyle/>
                    <a:p>
                      <a:pPr algn="ctr"/>
                      <a:r>
                        <a:rPr lang="es-MX" sz="1400" b="1" dirty="0">
                          <a:solidFill>
                            <a:schemeClr val="tx1">
                              <a:lumMod val="75000"/>
                              <a:lumOff val="25000"/>
                            </a:schemeClr>
                          </a:solidFill>
                        </a:rPr>
                        <a:t>4</a:t>
                      </a:r>
                      <a:endParaRPr lang="es-MX" sz="1400" b="1" dirty="0">
                        <a:solidFill>
                          <a:schemeClr val="tx1">
                            <a:lumMod val="75000"/>
                            <a:lumOff val="25000"/>
                          </a:schemeClr>
                        </a:solidFill>
                        <a:latin typeface="+mj-lt"/>
                      </a:endParaRPr>
                    </a:p>
                  </a:txBody>
                  <a:tcPr anchor="ctr"/>
                </a:tc>
                <a:extLst>
                  <a:ext uri="{0D108BD9-81ED-4DB2-BD59-A6C34878D82A}">
                    <a16:rowId xmlns:a16="http://schemas.microsoft.com/office/drawing/2014/main" val="807927294"/>
                  </a:ext>
                </a:extLst>
              </a:tr>
            </a:tbl>
          </a:graphicData>
        </a:graphic>
      </p:graphicFrame>
      <p:sp>
        <p:nvSpPr>
          <p:cNvPr id="4" name="Rectángulo 3">
            <a:extLst>
              <a:ext uri="{FF2B5EF4-FFF2-40B4-BE49-F238E27FC236}">
                <a16:creationId xmlns:a16="http://schemas.microsoft.com/office/drawing/2014/main" id="{4DE57901-24FC-4648-98D1-137FF083914E}"/>
              </a:ext>
            </a:extLst>
          </p:cNvPr>
          <p:cNvSpPr/>
          <p:nvPr/>
        </p:nvSpPr>
        <p:spPr>
          <a:xfrm>
            <a:off x="7611533" y="5350933"/>
            <a:ext cx="1540934" cy="905934"/>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CuadroTexto 7">
            <a:extLst>
              <a:ext uri="{FF2B5EF4-FFF2-40B4-BE49-F238E27FC236}">
                <a16:creationId xmlns:a16="http://schemas.microsoft.com/office/drawing/2014/main" id="{5F7D8E2B-F154-4BC4-B8B0-2E76AC6F313F}"/>
              </a:ext>
            </a:extLst>
          </p:cNvPr>
          <p:cNvSpPr txBox="1"/>
          <p:nvPr/>
        </p:nvSpPr>
        <p:spPr>
          <a:xfrm flipH="1">
            <a:off x="7751233" y="5549468"/>
            <a:ext cx="1261533" cy="461665"/>
          </a:xfrm>
          <a:prstGeom prst="rect">
            <a:avLst/>
          </a:prstGeom>
          <a:noFill/>
        </p:spPr>
        <p:txBody>
          <a:bodyPr wrap="square" rtlCol="0">
            <a:spAutoFit/>
          </a:bodyPr>
          <a:lstStyle/>
          <a:p>
            <a:pPr algn="ctr"/>
            <a:r>
              <a:rPr lang="es-MX" sz="2400" dirty="0"/>
              <a:t>53</a:t>
            </a:r>
          </a:p>
        </p:txBody>
      </p:sp>
      <p:sp>
        <p:nvSpPr>
          <p:cNvPr id="10" name="CuadroTexto 9">
            <a:extLst>
              <a:ext uri="{FF2B5EF4-FFF2-40B4-BE49-F238E27FC236}">
                <a16:creationId xmlns:a16="http://schemas.microsoft.com/office/drawing/2014/main" id="{1EEE5449-9097-4817-9FB1-C305114229DE}"/>
              </a:ext>
            </a:extLst>
          </p:cNvPr>
          <p:cNvSpPr txBox="1"/>
          <p:nvPr/>
        </p:nvSpPr>
        <p:spPr>
          <a:xfrm>
            <a:off x="927463" y="5549468"/>
            <a:ext cx="6104708" cy="369332"/>
          </a:xfrm>
          <a:prstGeom prst="rect">
            <a:avLst/>
          </a:prstGeom>
          <a:noFill/>
        </p:spPr>
        <p:txBody>
          <a:bodyPr wrap="square">
            <a:spAutoFit/>
          </a:bodyPr>
          <a:lstStyle/>
          <a:p>
            <a:r>
              <a:rPr lang="es-MX" sz="1800" dirty="0">
                <a:solidFill>
                  <a:schemeClr val="tx1">
                    <a:lumMod val="65000"/>
                    <a:lumOff val="35000"/>
                  </a:schemeClr>
                </a:solidFill>
                <a:latin typeface="+mj-lt"/>
              </a:rPr>
              <a:t>La aplicación se realizó del </a:t>
            </a:r>
            <a:r>
              <a:rPr lang="es-MX" sz="1800" b="1" dirty="0">
                <a:solidFill>
                  <a:schemeClr val="tx1">
                    <a:lumMod val="65000"/>
                    <a:lumOff val="35000"/>
                  </a:schemeClr>
                </a:solidFill>
                <a:latin typeface="+mj-lt"/>
              </a:rPr>
              <a:t>31 de enero al 17 de marzo de 2023</a:t>
            </a:r>
          </a:p>
        </p:txBody>
      </p:sp>
    </p:spTree>
    <p:extLst>
      <p:ext uri="{BB962C8B-B14F-4D97-AF65-F5344CB8AC3E}">
        <p14:creationId xmlns:p14="http://schemas.microsoft.com/office/powerpoint/2010/main" val="1668952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4A72FB65-C429-469E-9159-0B4C1AF13FB0}"/>
              </a:ext>
            </a:extLst>
          </p:cNvPr>
          <p:cNvSpPr>
            <a:spLocks noGrp="1"/>
          </p:cNvSpPr>
          <p:nvPr>
            <p:ph type="title"/>
          </p:nvPr>
        </p:nvSpPr>
        <p:spPr>
          <a:xfrm>
            <a:off x="396357" y="165630"/>
            <a:ext cx="5203254" cy="530226"/>
          </a:xfrm>
        </p:spPr>
        <p:txBody>
          <a:bodyPr>
            <a:noAutofit/>
          </a:bodyPr>
          <a:lstStyle/>
          <a:p>
            <a:r>
              <a:rPr lang="es-MX" sz="3500" b="1" dirty="0">
                <a:solidFill>
                  <a:srgbClr val="385723"/>
                </a:solidFill>
                <a:latin typeface="Adobe Gothic Std B" panose="020B0800000000000000" pitchFamily="34" charset="-128"/>
                <a:ea typeface="Adobe Gothic Std B" panose="020B0800000000000000" pitchFamily="34" charset="-128"/>
              </a:rPr>
              <a:t>Consulta extendida </a:t>
            </a:r>
          </a:p>
        </p:txBody>
      </p:sp>
      <p:sp>
        <p:nvSpPr>
          <p:cNvPr id="6" name="Marcador de texto 8">
            <a:extLst>
              <a:ext uri="{FF2B5EF4-FFF2-40B4-BE49-F238E27FC236}">
                <a16:creationId xmlns:a16="http://schemas.microsoft.com/office/drawing/2014/main" id="{81E0D0CE-7152-4832-BCE3-66B954EAE5C8}"/>
              </a:ext>
            </a:extLst>
          </p:cNvPr>
          <p:cNvSpPr txBox="1">
            <a:spLocks/>
          </p:cNvSpPr>
          <p:nvPr/>
        </p:nvSpPr>
        <p:spPr>
          <a:xfrm>
            <a:off x="1525967" y="2787210"/>
            <a:ext cx="8913340" cy="2540172"/>
          </a:xfrm>
          <a:prstGeom prst="rect">
            <a:avLst/>
          </a:prstGeom>
        </p:spPr>
        <p:txBody>
          <a:bodyPr vert="horz" lIns="91440" tIns="45720" rIns="91440" bIns="45720" rtlCol="0">
            <a:noAutofit/>
          </a:bodyPr>
          <a:lstStyle>
            <a:lvl1pPr marL="0" indent="0" algn="l" defTabSz="685800" rtl="0" eaLnBrk="1" latinLnBrk="0" hangingPunct="1">
              <a:lnSpc>
                <a:spcPct val="90000"/>
              </a:lnSpc>
              <a:spcBef>
                <a:spcPts val="750"/>
              </a:spcBef>
              <a:buFont typeface="Arial" panose="020B0604020202020204" pitchFamily="34" charset="0"/>
              <a:buNone/>
              <a:defRPr sz="1200" kern="120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050" kern="120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900" kern="120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r>
              <a:rPr lang="es-MX" sz="2300" dirty="0">
                <a:solidFill>
                  <a:schemeClr val="tx1">
                    <a:lumMod val="65000"/>
                    <a:lumOff val="35000"/>
                  </a:schemeClr>
                </a:solidFill>
                <a:latin typeface="+mj-lt"/>
              </a:rPr>
              <a:t>La aplicación se realizó del </a:t>
            </a:r>
            <a:r>
              <a:rPr lang="es-MX" sz="2300" b="1" dirty="0">
                <a:solidFill>
                  <a:schemeClr val="tx1">
                    <a:lumMod val="65000"/>
                    <a:lumOff val="35000"/>
                  </a:schemeClr>
                </a:solidFill>
                <a:latin typeface="+mj-lt"/>
              </a:rPr>
              <a:t>06 al 17 de noviembre de 2023</a:t>
            </a:r>
          </a:p>
          <a:p>
            <a:endParaRPr lang="es-MX" sz="2300" dirty="0">
              <a:solidFill>
                <a:schemeClr val="tx1">
                  <a:lumMod val="65000"/>
                  <a:lumOff val="35000"/>
                </a:schemeClr>
              </a:solidFill>
              <a:latin typeface="+mj-lt"/>
            </a:endParaRPr>
          </a:p>
          <a:p>
            <a:r>
              <a:rPr lang="es-MX" sz="2300" dirty="0">
                <a:solidFill>
                  <a:schemeClr val="tx1">
                    <a:lumMod val="65000"/>
                    <a:lumOff val="35000"/>
                  </a:schemeClr>
                </a:solidFill>
                <a:latin typeface="+mj-lt"/>
              </a:rPr>
              <a:t>Se enviaron invitaciones, vía correo electrónico, a las y los </a:t>
            </a:r>
            <a:r>
              <a:rPr lang="es-MX" sz="2300" b="1" dirty="0">
                <a:solidFill>
                  <a:srgbClr val="92D050"/>
                </a:solidFill>
                <a:latin typeface="+mj-lt"/>
              </a:rPr>
              <a:t>coordinadores de carrera</a:t>
            </a:r>
            <a:r>
              <a:rPr lang="es-MX" sz="2300" dirty="0">
                <a:solidFill>
                  <a:schemeClr val="accent5">
                    <a:lumMod val="75000"/>
                  </a:schemeClr>
                </a:solidFill>
                <a:latin typeface="+mj-lt"/>
              </a:rPr>
              <a:t> </a:t>
            </a:r>
            <a:r>
              <a:rPr lang="es-MX" sz="2300" dirty="0">
                <a:solidFill>
                  <a:schemeClr val="tx1">
                    <a:lumMod val="65000"/>
                    <a:lumOff val="35000"/>
                  </a:schemeClr>
                </a:solidFill>
                <a:latin typeface="+mj-lt"/>
              </a:rPr>
              <a:t>con un oficio anexo en donde se incluyó el periodo de participación, la dirección electrónica para ingresar y la clave de acceso</a:t>
            </a:r>
          </a:p>
          <a:p>
            <a:endParaRPr lang="es-MX" sz="2300" dirty="0">
              <a:solidFill>
                <a:schemeClr val="tx1">
                  <a:lumMod val="65000"/>
                  <a:lumOff val="35000"/>
                </a:schemeClr>
              </a:solidFill>
              <a:latin typeface="+mj-lt"/>
            </a:endParaRPr>
          </a:p>
        </p:txBody>
      </p:sp>
      <p:sp>
        <p:nvSpPr>
          <p:cNvPr id="5" name="10 Rectángulo">
            <a:extLst>
              <a:ext uri="{FF2B5EF4-FFF2-40B4-BE49-F238E27FC236}">
                <a16:creationId xmlns:a16="http://schemas.microsoft.com/office/drawing/2014/main" id="{7C386C98-221E-4F19-86ED-1DD1CAE40A06}"/>
              </a:ext>
            </a:extLst>
          </p:cNvPr>
          <p:cNvSpPr/>
          <p:nvPr/>
        </p:nvSpPr>
        <p:spPr>
          <a:xfrm>
            <a:off x="0" y="6575880"/>
            <a:ext cx="12192000" cy="28803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tabLst>
                <a:tab pos="3944938" algn="l"/>
              </a:tabLst>
            </a:pPr>
            <a:r>
              <a:rPr lang="es-MX" sz="1400" dirty="0">
                <a:latin typeface="Humanst531 BT" pitchFamily="34" charset="0"/>
                <a:sym typeface="Wingdings"/>
              </a:rPr>
              <a:t>CEE | Prácticas exitosas en la evaluación de planes y programas de estudio</a:t>
            </a:r>
            <a:endParaRPr lang="es-MX" sz="1400" b="1" dirty="0">
              <a:latin typeface="Humanst531 BT" pitchFamily="34" charset="0"/>
            </a:endParaRPr>
          </a:p>
        </p:txBody>
      </p:sp>
      <p:sp>
        <p:nvSpPr>
          <p:cNvPr id="7" name="Título 2">
            <a:extLst>
              <a:ext uri="{FF2B5EF4-FFF2-40B4-BE49-F238E27FC236}">
                <a16:creationId xmlns:a16="http://schemas.microsoft.com/office/drawing/2014/main" id="{71DEE9FB-CDB9-4A8F-9012-FFE7BDD0CBC3}"/>
              </a:ext>
            </a:extLst>
          </p:cNvPr>
          <p:cNvSpPr txBox="1">
            <a:spLocks/>
          </p:cNvSpPr>
          <p:nvPr/>
        </p:nvSpPr>
        <p:spPr>
          <a:xfrm>
            <a:off x="635844" y="1414128"/>
            <a:ext cx="5203254" cy="530226"/>
          </a:xfrm>
          <a:prstGeom prst="rect">
            <a:avLst/>
          </a:prstGeom>
        </p:spPr>
        <p:txBody>
          <a:bodyPr vert="horz" lIns="91440" tIns="45720" rIns="91440" bIns="45720" rtlCol="0" anchor="b">
            <a:normAutofit fontScale="97500" lnSpcReduction="100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s-MX" sz="3500" b="1" dirty="0">
                <a:solidFill>
                  <a:srgbClr val="385723"/>
                </a:solidFill>
                <a:latin typeface="Adobe Gothic Std B" panose="020B0800000000000000" pitchFamily="34" charset="-128"/>
                <a:ea typeface="Adobe Gothic Std B" panose="020B0800000000000000" pitchFamily="34" charset="-128"/>
              </a:rPr>
              <a:t>Metodología </a:t>
            </a:r>
          </a:p>
        </p:txBody>
      </p:sp>
      <p:pic>
        <p:nvPicPr>
          <p:cNvPr id="9" name="Gráfico 43" descr="Blog contorno">
            <a:extLst>
              <a:ext uri="{FF2B5EF4-FFF2-40B4-BE49-F238E27FC236}">
                <a16:creationId xmlns:a16="http://schemas.microsoft.com/office/drawing/2014/main" id="{AA339548-7232-4F74-9143-2FEA59C74007}"/>
              </a:ext>
            </a:extLst>
          </p:cNvPr>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00548" y="1294938"/>
            <a:ext cx="705395" cy="768606"/>
          </a:xfrm>
          <a:prstGeom prst="rect">
            <a:avLst/>
          </a:prstGeom>
        </p:spPr>
      </p:pic>
    </p:spTree>
    <p:extLst>
      <p:ext uri="{BB962C8B-B14F-4D97-AF65-F5344CB8AC3E}">
        <p14:creationId xmlns:p14="http://schemas.microsoft.com/office/powerpoint/2010/main" val="3699111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4A72FB65-C429-469E-9159-0B4C1AF13FB0}"/>
              </a:ext>
            </a:extLst>
          </p:cNvPr>
          <p:cNvSpPr>
            <a:spLocks noGrp="1"/>
          </p:cNvSpPr>
          <p:nvPr>
            <p:ph type="title"/>
          </p:nvPr>
        </p:nvSpPr>
        <p:spPr>
          <a:xfrm>
            <a:off x="448608" y="184308"/>
            <a:ext cx="7591522" cy="530226"/>
          </a:xfrm>
        </p:spPr>
        <p:txBody>
          <a:bodyPr>
            <a:noAutofit/>
          </a:bodyPr>
          <a:lstStyle/>
          <a:p>
            <a:r>
              <a:rPr lang="es-MX" sz="3500" b="1" dirty="0">
                <a:solidFill>
                  <a:srgbClr val="385723"/>
                </a:solidFill>
                <a:latin typeface="Adobe Gothic Std B" panose="020B0800000000000000" pitchFamily="34" charset="-128"/>
                <a:ea typeface="Adobe Gothic Std B" panose="020B0800000000000000" pitchFamily="34" charset="-128"/>
              </a:rPr>
              <a:t>Resultados</a:t>
            </a:r>
          </a:p>
        </p:txBody>
      </p:sp>
      <p:sp>
        <p:nvSpPr>
          <p:cNvPr id="6" name="Marcador de texto 8">
            <a:extLst>
              <a:ext uri="{FF2B5EF4-FFF2-40B4-BE49-F238E27FC236}">
                <a16:creationId xmlns:a16="http://schemas.microsoft.com/office/drawing/2014/main" id="{81E0D0CE-7152-4832-BCE3-66B954EAE5C8}"/>
              </a:ext>
            </a:extLst>
          </p:cNvPr>
          <p:cNvSpPr txBox="1">
            <a:spLocks/>
          </p:cNvSpPr>
          <p:nvPr/>
        </p:nvSpPr>
        <p:spPr>
          <a:xfrm>
            <a:off x="3807307" y="273853"/>
            <a:ext cx="7591522" cy="440681"/>
          </a:xfrm>
          <a:prstGeom prst="rect">
            <a:avLst/>
          </a:prstGeom>
        </p:spPr>
        <p:txBody>
          <a:bodyPr vert="horz" lIns="91440" tIns="45720" rIns="91440" bIns="45720" rtlCol="0">
            <a:noAutofit/>
          </a:bodyPr>
          <a:lstStyle>
            <a:lvl1pPr marL="0" indent="0" algn="l" defTabSz="685800" rtl="0" eaLnBrk="1" latinLnBrk="0" hangingPunct="1">
              <a:lnSpc>
                <a:spcPct val="90000"/>
              </a:lnSpc>
              <a:spcBef>
                <a:spcPts val="750"/>
              </a:spcBef>
              <a:buFont typeface="Arial" panose="020B0604020202020204" pitchFamily="34" charset="0"/>
              <a:buNone/>
              <a:defRPr sz="1200" kern="120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050" kern="120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900" kern="120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750" kern="1200">
                <a:solidFill>
                  <a:schemeClr val="tx1"/>
                </a:solidFill>
                <a:latin typeface="+mn-lt"/>
                <a:ea typeface="+mn-ea"/>
                <a:cs typeface="+mn-cs"/>
              </a:defRPr>
            </a:lvl9pPr>
          </a:lstStyle>
          <a:p>
            <a:r>
              <a:rPr lang="es-MX" sz="2300" dirty="0">
                <a:solidFill>
                  <a:schemeClr val="tx1">
                    <a:lumMod val="65000"/>
                    <a:lumOff val="35000"/>
                  </a:schemeClr>
                </a:solidFill>
                <a:latin typeface="+mj-lt"/>
              </a:rPr>
              <a:t>Se recibió respuesta de 18 entidades (</a:t>
            </a:r>
            <a:r>
              <a:rPr lang="es-MX" sz="2400" b="1" dirty="0">
                <a:solidFill>
                  <a:schemeClr val="tx1">
                    <a:lumMod val="65000"/>
                    <a:lumOff val="35000"/>
                  </a:schemeClr>
                </a:solidFill>
                <a:latin typeface="+mj-lt"/>
              </a:rPr>
              <a:t>91 </a:t>
            </a:r>
            <a:r>
              <a:rPr lang="es-MX" sz="2300" dirty="0">
                <a:solidFill>
                  <a:schemeClr val="tx1">
                    <a:lumMod val="65000"/>
                    <a:lumOff val="35000"/>
                  </a:schemeClr>
                </a:solidFill>
                <a:latin typeface="+mj-lt"/>
              </a:rPr>
              <a:t>planes de estudio)</a:t>
            </a:r>
          </a:p>
        </p:txBody>
      </p:sp>
      <p:sp>
        <p:nvSpPr>
          <p:cNvPr id="5" name="10 Rectángulo">
            <a:extLst>
              <a:ext uri="{FF2B5EF4-FFF2-40B4-BE49-F238E27FC236}">
                <a16:creationId xmlns:a16="http://schemas.microsoft.com/office/drawing/2014/main" id="{7C386C98-221E-4F19-86ED-1DD1CAE40A06}"/>
              </a:ext>
            </a:extLst>
          </p:cNvPr>
          <p:cNvSpPr/>
          <p:nvPr/>
        </p:nvSpPr>
        <p:spPr>
          <a:xfrm>
            <a:off x="0" y="6575880"/>
            <a:ext cx="12192000" cy="28803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tabLst>
                <a:tab pos="3944938" algn="l"/>
              </a:tabLst>
            </a:pPr>
            <a:r>
              <a:rPr lang="es-MX" sz="1400" dirty="0">
                <a:latin typeface="Humanst531 BT" pitchFamily="34" charset="0"/>
                <a:sym typeface="Wingdings"/>
              </a:rPr>
              <a:t>CEE | Prácticas exitosas en la evaluación de planes y programas de estudio</a:t>
            </a:r>
            <a:endParaRPr lang="es-MX" sz="1400" b="1" dirty="0">
              <a:latin typeface="Humanst531 BT" pitchFamily="34" charset="0"/>
            </a:endParaRPr>
          </a:p>
        </p:txBody>
      </p:sp>
      <p:pic>
        <p:nvPicPr>
          <p:cNvPr id="7" name="Gráfico 6" descr="Diana">
            <a:extLst>
              <a:ext uri="{FF2B5EF4-FFF2-40B4-BE49-F238E27FC236}">
                <a16:creationId xmlns:a16="http://schemas.microsoft.com/office/drawing/2014/main" id="{58ABA090-8EC6-43C9-BF4E-06AB9ADCD0E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962718" y="0"/>
            <a:ext cx="768607" cy="768607"/>
          </a:xfrm>
          <a:prstGeom prst="rect">
            <a:avLst/>
          </a:prstGeom>
        </p:spPr>
      </p:pic>
      <p:graphicFrame>
        <p:nvGraphicFramePr>
          <p:cNvPr id="8" name="Tabla 8">
            <a:extLst>
              <a:ext uri="{FF2B5EF4-FFF2-40B4-BE49-F238E27FC236}">
                <a16:creationId xmlns:a16="http://schemas.microsoft.com/office/drawing/2014/main" id="{37126491-0820-45E5-9DD4-FACFED90DE5C}"/>
              </a:ext>
            </a:extLst>
          </p:cNvPr>
          <p:cNvGraphicFramePr>
            <a:graphicFrameLocks noGrp="1"/>
          </p:cNvGraphicFramePr>
          <p:nvPr>
            <p:extLst>
              <p:ext uri="{D42A27DB-BD31-4B8C-83A1-F6EECF244321}">
                <p14:modId xmlns:p14="http://schemas.microsoft.com/office/powerpoint/2010/main" val="3452382617"/>
              </p:ext>
            </p:extLst>
          </p:nvPr>
        </p:nvGraphicFramePr>
        <p:xfrm>
          <a:off x="1186962" y="863144"/>
          <a:ext cx="9047284" cy="5435999"/>
        </p:xfrm>
        <a:graphic>
          <a:graphicData uri="http://schemas.openxmlformats.org/drawingml/2006/table">
            <a:tbl>
              <a:tblPr firstRow="1" bandRow="1">
                <a:tableStyleId>{912C8C85-51F0-491E-9774-3900AFEF0FD7}</a:tableStyleId>
              </a:tblPr>
              <a:tblGrid>
                <a:gridCol w="4852228">
                  <a:extLst>
                    <a:ext uri="{9D8B030D-6E8A-4147-A177-3AD203B41FA5}">
                      <a16:colId xmlns:a16="http://schemas.microsoft.com/office/drawing/2014/main" val="465775001"/>
                    </a:ext>
                  </a:extLst>
                </a:gridCol>
                <a:gridCol w="1398352">
                  <a:extLst>
                    <a:ext uri="{9D8B030D-6E8A-4147-A177-3AD203B41FA5}">
                      <a16:colId xmlns:a16="http://schemas.microsoft.com/office/drawing/2014/main" val="1449129891"/>
                    </a:ext>
                  </a:extLst>
                </a:gridCol>
                <a:gridCol w="1398352">
                  <a:extLst>
                    <a:ext uri="{9D8B030D-6E8A-4147-A177-3AD203B41FA5}">
                      <a16:colId xmlns:a16="http://schemas.microsoft.com/office/drawing/2014/main" val="3190565403"/>
                    </a:ext>
                  </a:extLst>
                </a:gridCol>
                <a:gridCol w="1398352">
                  <a:extLst>
                    <a:ext uri="{9D8B030D-6E8A-4147-A177-3AD203B41FA5}">
                      <a16:colId xmlns:a16="http://schemas.microsoft.com/office/drawing/2014/main" val="214914307"/>
                    </a:ext>
                  </a:extLst>
                </a:gridCol>
              </a:tblGrid>
              <a:tr h="353955">
                <a:tc>
                  <a:txBody>
                    <a:bodyPr/>
                    <a:lstStyle/>
                    <a:p>
                      <a:pPr algn="ctr"/>
                      <a:r>
                        <a:rPr lang="es-MX" sz="1600" b="1" dirty="0"/>
                        <a:t>Entidades</a:t>
                      </a:r>
                      <a:endParaRPr lang="es-MX" sz="1600" b="1" dirty="0">
                        <a:latin typeface="+mj-lt"/>
                      </a:endParaRPr>
                    </a:p>
                  </a:txBody>
                  <a:tcPr anchor="ctr"/>
                </a:tc>
                <a:tc>
                  <a:txBody>
                    <a:bodyPr/>
                    <a:lstStyle/>
                    <a:p>
                      <a:pPr algn="ctr"/>
                      <a:r>
                        <a:rPr lang="es-MX" sz="1600" b="1" dirty="0"/>
                        <a:t>Escolarizado</a:t>
                      </a:r>
                      <a:endParaRPr lang="es-MX" sz="1600" b="1" dirty="0">
                        <a:latin typeface="+mj-lt"/>
                      </a:endParaRPr>
                    </a:p>
                  </a:txBody>
                  <a:tcPr anchor="ctr"/>
                </a:tc>
                <a:tc>
                  <a:txBody>
                    <a:bodyPr/>
                    <a:lstStyle/>
                    <a:p>
                      <a:pPr algn="ctr"/>
                      <a:r>
                        <a:rPr lang="es-MX" sz="1600" b="1" dirty="0"/>
                        <a:t>SUA</a:t>
                      </a:r>
                      <a:endParaRPr lang="es-MX" sz="1600" b="1" dirty="0">
                        <a:latin typeface="+mj-lt"/>
                      </a:endParaRPr>
                    </a:p>
                  </a:txBody>
                  <a:tcPr anchor="ctr"/>
                </a:tc>
                <a:tc>
                  <a:txBody>
                    <a:bodyPr/>
                    <a:lstStyle/>
                    <a:p>
                      <a:pPr algn="ctr"/>
                      <a:r>
                        <a:rPr lang="es-MX" sz="1600" b="1" dirty="0"/>
                        <a:t>ED</a:t>
                      </a:r>
                      <a:endParaRPr lang="es-MX" sz="1600" b="1" dirty="0">
                        <a:latin typeface="+mj-lt"/>
                      </a:endParaRPr>
                    </a:p>
                  </a:txBody>
                  <a:tcPr anchor="ctr"/>
                </a:tc>
                <a:extLst>
                  <a:ext uri="{0D108BD9-81ED-4DB2-BD59-A6C34878D82A}">
                    <a16:rowId xmlns:a16="http://schemas.microsoft.com/office/drawing/2014/main" val="325769306"/>
                  </a:ext>
                </a:extLst>
              </a:tr>
              <a:tr h="267476">
                <a:tc>
                  <a:txBody>
                    <a:bodyPr/>
                    <a:lstStyle/>
                    <a:p>
                      <a:pPr algn="l" fontAlgn="b"/>
                      <a:r>
                        <a:rPr lang="es-MX" sz="1600" b="0" u="none" strike="noStrike" dirty="0">
                          <a:solidFill>
                            <a:schemeClr val="tx1"/>
                          </a:solidFill>
                          <a:effectLst/>
                          <a:latin typeface="+mj-lt"/>
                        </a:rPr>
                        <a:t>Facultad de Artes y Diseño</a:t>
                      </a:r>
                      <a:endParaRPr lang="es-MX" sz="1600" b="0" i="0" u="none" strike="noStrike" dirty="0">
                        <a:solidFill>
                          <a:schemeClr val="tx1"/>
                        </a:solidFill>
                        <a:effectLst/>
                        <a:latin typeface="+mj-lt"/>
                      </a:endParaRPr>
                    </a:p>
                  </a:txBody>
                  <a:tcPr marL="9525" marR="9525" marT="9525" marB="0" anchor="ctr"/>
                </a:tc>
                <a:tc>
                  <a:txBody>
                    <a:bodyPr/>
                    <a:lstStyle/>
                    <a:p>
                      <a:pPr algn="ctr" fontAlgn="ctr"/>
                      <a:r>
                        <a:rPr lang="es-MX" sz="1600" b="0" u="none" strike="noStrike" dirty="0">
                          <a:solidFill>
                            <a:schemeClr val="tx1"/>
                          </a:solidFill>
                          <a:effectLst/>
                          <a:latin typeface="+mj-lt"/>
                        </a:rPr>
                        <a:t>3</a:t>
                      </a:r>
                      <a:endParaRPr lang="es-MX" sz="1600" b="0" i="0" u="none" strike="noStrike" dirty="0">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extLst>
                  <a:ext uri="{0D108BD9-81ED-4DB2-BD59-A6C34878D82A}">
                    <a16:rowId xmlns:a16="http://schemas.microsoft.com/office/drawing/2014/main" val="997515961"/>
                  </a:ext>
                </a:extLst>
              </a:tr>
              <a:tr h="267476">
                <a:tc>
                  <a:txBody>
                    <a:bodyPr/>
                    <a:lstStyle/>
                    <a:p>
                      <a:pPr algn="l" fontAlgn="b"/>
                      <a:r>
                        <a:rPr lang="es-MX" sz="1600" b="0" u="none" strike="noStrike" dirty="0">
                          <a:solidFill>
                            <a:schemeClr val="tx1"/>
                          </a:solidFill>
                          <a:effectLst/>
                          <a:latin typeface="+mj-lt"/>
                        </a:rPr>
                        <a:t>Facultad de Ciencias</a:t>
                      </a:r>
                      <a:endParaRPr lang="es-MX" sz="1600" b="0" i="0" u="none" strike="noStrike" dirty="0">
                        <a:solidFill>
                          <a:schemeClr val="tx1"/>
                        </a:solidFill>
                        <a:effectLst/>
                        <a:latin typeface="+mj-lt"/>
                      </a:endParaRPr>
                    </a:p>
                  </a:txBody>
                  <a:tcPr marL="9525" marR="9525" marT="9525" marB="0" anchor="ctr"/>
                </a:tc>
                <a:tc>
                  <a:txBody>
                    <a:bodyPr/>
                    <a:lstStyle/>
                    <a:p>
                      <a:pPr algn="ctr" fontAlgn="ctr"/>
                      <a:r>
                        <a:rPr lang="es-MX" sz="1600" b="0" u="none" strike="noStrike" dirty="0">
                          <a:solidFill>
                            <a:schemeClr val="tx1"/>
                          </a:solidFill>
                          <a:effectLst/>
                          <a:latin typeface="+mj-lt"/>
                        </a:rPr>
                        <a:t>1</a:t>
                      </a:r>
                      <a:endParaRPr lang="es-MX" sz="1600" b="0" i="0" u="none" strike="noStrike" dirty="0">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extLst>
                  <a:ext uri="{0D108BD9-81ED-4DB2-BD59-A6C34878D82A}">
                    <a16:rowId xmlns:a16="http://schemas.microsoft.com/office/drawing/2014/main" val="1343566973"/>
                  </a:ext>
                </a:extLst>
              </a:tr>
              <a:tr h="267476">
                <a:tc>
                  <a:txBody>
                    <a:bodyPr/>
                    <a:lstStyle/>
                    <a:p>
                      <a:pPr algn="l" fontAlgn="b"/>
                      <a:r>
                        <a:rPr lang="es-MX" sz="1600" b="0" u="none" strike="noStrike" dirty="0">
                          <a:solidFill>
                            <a:schemeClr val="tx1"/>
                          </a:solidFill>
                          <a:effectLst/>
                          <a:latin typeface="+mj-lt"/>
                        </a:rPr>
                        <a:t>Facultad de Ciencias Políticas y Sociales</a:t>
                      </a:r>
                      <a:endParaRPr lang="es-MX" sz="1600" b="0" i="0" u="none" strike="noStrike" dirty="0">
                        <a:solidFill>
                          <a:schemeClr val="tx1"/>
                        </a:solidFill>
                        <a:effectLst/>
                        <a:latin typeface="+mj-lt"/>
                      </a:endParaRPr>
                    </a:p>
                  </a:txBody>
                  <a:tcPr marL="9525" marR="9525" marT="9525" marB="0" anchor="ctr"/>
                </a:tc>
                <a:tc>
                  <a:txBody>
                    <a:bodyPr/>
                    <a:lstStyle/>
                    <a:p>
                      <a:pPr algn="ctr" fontAlgn="ctr"/>
                      <a:r>
                        <a:rPr lang="es-MX" sz="1600" b="0" u="none" strike="noStrike">
                          <a:solidFill>
                            <a:schemeClr val="tx1"/>
                          </a:solidFill>
                          <a:effectLst/>
                          <a:latin typeface="+mj-lt"/>
                        </a:rPr>
                        <a:t>4</a:t>
                      </a:r>
                      <a:endParaRPr lang="es-MX" sz="1600" b="0" i="0" u="none" strike="noStrike">
                        <a:solidFill>
                          <a:schemeClr val="tx1"/>
                        </a:solidFill>
                        <a:effectLst/>
                        <a:latin typeface="+mj-lt"/>
                      </a:endParaRPr>
                    </a:p>
                  </a:txBody>
                  <a:tcPr marL="9525" marR="9525" marT="9525" marB="0" anchor="ctr"/>
                </a:tc>
                <a:tc>
                  <a:txBody>
                    <a:bodyPr/>
                    <a:lstStyle/>
                    <a:p>
                      <a:pPr algn="ctr" fontAlgn="b"/>
                      <a:r>
                        <a:rPr lang="es-MX" sz="1600" b="0" u="none" strike="noStrike" dirty="0">
                          <a:solidFill>
                            <a:schemeClr val="tx1"/>
                          </a:solidFill>
                          <a:effectLst/>
                          <a:latin typeface="+mj-lt"/>
                        </a:rPr>
                        <a:t>1</a:t>
                      </a:r>
                      <a:endParaRPr lang="es-MX" sz="1600" b="0" i="0" u="none" strike="noStrike" dirty="0">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extLst>
                  <a:ext uri="{0D108BD9-81ED-4DB2-BD59-A6C34878D82A}">
                    <a16:rowId xmlns:a16="http://schemas.microsoft.com/office/drawing/2014/main" val="1390402764"/>
                  </a:ext>
                </a:extLst>
              </a:tr>
              <a:tr h="267476">
                <a:tc>
                  <a:txBody>
                    <a:bodyPr/>
                    <a:lstStyle/>
                    <a:p>
                      <a:pPr algn="l" fontAlgn="b"/>
                      <a:r>
                        <a:rPr lang="es-MX" sz="1600" b="0" u="none" strike="noStrike" dirty="0">
                          <a:solidFill>
                            <a:schemeClr val="tx1"/>
                          </a:solidFill>
                          <a:effectLst/>
                          <a:latin typeface="+mj-lt"/>
                        </a:rPr>
                        <a:t>Facultad de Derecho</a:t>
                      </a:r>
                      <a:endParaRPr lang="es-MX" sz="1600" b="0" i="0" u="none" strike="noStrike" dirty="0">
                        <a:solidFill>
                          <a:schemeClr val="tx1"/>
                        </a:solidFill>
                        <a:effectLst/>
                        <a:latin typeface="+mj-lt"/>
                      </a:endParaRPr>
                    </a:p>
                  </a:txBody>
                  <a:tcPr marL="9525" marR="9525" marT="9525" marB="0" anchor="ctr"/>
                </a:tc>
                <a:tc>
                  <a:txBody>
                    <a:bodyPr/>
                    <a:lstStyle/>
                    <a:p>
                      <a:pPr algn="ctr" fontAlgn="ctr"/>
                      <a:r>
                        <a:rPr lang="es-MX" sz="1600" b="0" u="none" strike="noStrike" dirty="0">
                          <a:solidFill>
                            <a:schemeClr val="tx1"/>
                          </a:solidFill>
                          <a:effectLst/>
                          <a:latin typeface="+mj-lt"/>
                        </a:rPr>
                        <a:t>1</a:t>
                      </a:r>
                      <a:endParaRPr lang="es-MX" sz="1600" b="0" i="0" u="none" strike="noStrike" dirty="0">
                        <a:solidFill>
                          <a:schemeClr val="tx1"/>
                        </a:solidFill>
                        <a:effectLst/>
                        <a:latin typeface="+mj-lt"/>
                      </a:endParaRPr>
                    </a:p>
                  </a:txBody>
                  <a:tcPr marL="9525" marR="9525" marT="9525" marB="0" anchor="ctr"/>
                </a:tc>
                <a:tc>
                  <a:txBody>
                    <a:bodyPr/>
                    <a:lstStyle/>
                    <a:p>
                      <a:pPr algn="ctr" fontAlgn="b"/>
                      <a:endParaRPr lang="es-MX" sz="1600" b="0" i="0" u="none" strike="noStrike">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extLst>
                  <a:ext uri="{0D108BD9-81ED-4DB2-BD59-A6C34878D82A}">
                    <a16:rowId xmlns:a16="http://schemas.microsoft.com/office/drawing/2014/main" val="929311790"/>
                  </a:ext>
                </a:extLst>
              </a:tr>
              <a:tr h="267476">
                <a:tc>
                  <a:txBody>
                    <a:bodyPr/>
                    <a:lstStyle/>
                    <a:p>
                      <a:pPr algn="l" fontAlgn="b"/>
                      <a:r>
                        <a:rPr lang="es-MX" sz="1600" b="0" u="none" strike="noStrike" dirty="0">
                          <a:solidFill>
                            <a:schemeClr val="tx1"/>
                          </a:solidFill>
                          <a:effectLst/>
                          <a:latin typeface="+mj-lt"/>
                        </a:rPr>
                        <a:t>Facultad de Economía</a:t>
                      </a:r>
                      <a:endParaRPr lang="es-MX" sz="1600" b="0" i="0" u="none" strike="noStrike" dirty="0">
                        <a:solidFill>
                          <a:schemeClr val="tx1"/>
                        </a:solidFill>
                        <a:effectLst/>
                        <a:latin typeface="+mj-lt"/>
                      </a:endParaRPr>
                    </a:p>
                  </a:txBody>
                  <a:tcPr marL="9525" marR="9525" marT="9525" marB="0" anchor="ctr"/>
                </a:tc>
                <a:tc>
                  <a:txBody>
                    <a:bodyPr/>
                    <a:lstStyle/>
                    <a:p>
                      <a:pPr algn="ctr" fontAlgn="ctr"/>
                      <a:endParaRPr lang="es-MX" sz="1600" b="0" i="0" u="none" strike="noStrike" dirty="0">
                        <a:solidFill>
                          <a:schemeClr val="tx1"/>
                        </a:solidFill>
                        <a:effectLst/>
                        <a:latin typeface="+mj-lt"/>
                      </a:endParaRPr>
                    </a:p>
                  </a:txBody>
                  <a:tcPr marL="9525" marR="9525" marT="9525" marB="0" anchor="ctr"/>
                </a:tc>
                <a:tc>
                  <a:txBody>
                    <a:bodyPr/>
                    <a:lstStyle/>
                    <a:p>
                      <a:pPr algn="ctr" fontAlgn="b"/>
                      <a:r>
                        <a:rPr lang="es-MX" sz="1600" b="0" u="none" strike="noStrike" dirty="0">
                          <a:solidFill>
                            <a:schemeClr val="tx1"/>
                          </a:solidFill>
                          <a:effectLst/>
                          <a:latin typeface="+mj-lt"/>
                        </a:rPr>
                        <a:t>1</a:t>
                      </a:r>
                      <a:endParaRPr lang="es-MX" sz="1600" b="0" i="0" u="none" strike="noStrike" dirty="0">
                        <a:solidFill>
                          <a:schemeClr val="tx1"/>
                        </a:solidFill>
                        <a:effectLst/>
                        <a:latin typeface="+mj-lt"/>
                      </a:endParaRPr>
                    </a:p>
                  </a:txBody>
                  <a:tcPr marL="9525" marR="9525" marT="9525" marB="0" anchor="ctr"/>
                </a:tc>
                <a:tc>
                  <a:txBody>
                    <a:bodyPr/>
                    <a:lstStyle/>
                    <a:p>
                      <a:pPr algn="ctr" fontAlgn="b"/>
                      <a:r>
                        <a:rPr lang="es-MX" sz="1600" b="0" u="none" strike="noStrike" dirty="0">
                          <a:solidFill>
                            <a:schemeClr val="tx1"/>
                          </a:solidFill>
                          <a:effectLst/>
                          <a:latin typeface="+mj-lt"/>
                        </a:rPr>
                        <a:t>1</a:t>
                      </a:r>
                      <a:endParaRPr lang="es-MX" sz="1600" b="0" i="0" u="none" strike="noStrike" dirty="0">
                        <a:solidFill>
                          <a:schemeClr val="tx1"/>
                        </a:solidFill>
                        <a:effectLst/>
                        <a:latin typeface="+mj-lt"/>
                      </a:endParaRPr>
                    </a:p>
                  </a:txBody>
                  <a:tcPr marL="9525" marR="9525" marT="9525" marB="0" anchor="ctr"/>
                </a:tc>
                <a:extLst>
                  <a:ext uri="{0D108BD9-81ED-4DB2-BD59-A6C34878D82A}">
                    <a16:rowId xmlns:a16="http://schemas.microsoft.com/office/drawing/2014/main" val="3779138088"/>
                  </a:ext>
                </a:extLst>
              </a:tr>
              <a:tr h="267476">
                <a:tc>
                  <a:txBody>
                    <a:bodyPr/>
                    <a:lstStyle/>
                    <a:p>
                      <a:pPr algn="l" fontAlgn="b"/>
                      <a:r>
                        <a:rPr lang="es-MX" sz="1600" b="0" u="none" strike="noStrike" dirty="0">
                          <a:solidFill>
                            <a:schemeClr val="tx1"/>
                          </a:solidFill>
                          <a:effectLst/>
                          <a:latin typeface="+mj-lt"/>
                        </a:rPr>
                        <a:t>Facultad de Enfermería y Obstetricia</a:t>
                      </a:r>
                      <a:endParaRPr lang="es-MX" sz="1600" b="0" i="0" u="none" strike="noStrike" dirty="0">
                        <a:solidFill>
                          <a:schemeClr val="tx1"/>
                        </a:solidFill>
                        <a:effectLst/>
                        <a:latin typeface="+mj-lt"/>
                      </a:endParaRPr>
                    </a:p>
                  </a:txBody>
                  <a:tcPr marL="9525" marR="9525" marT="9525" marB="0" anchor="ctr"/>
                </a:tc>
                <a:tc>
                  <a:txBody>
                    <a:bodyPr/>
                    <a:lstStyle/>
                    <a:p>
                      <a:pPr algn="ctr" fontAlgn="ctr"/>
                      <a:endParaRPr lang="es-MX" sz="1600" b="0" i="0" u="none" strike="noStrike" dirty="0">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tc>
                  <a:txBody>
                    <a:bodyPr/>
                    <a:lstStyle/>
                    <a:p>
                      <a:pPr algn="ctr" fontAlgn="b"/>
                      <a:r>
                        <a:rPr lang="es-MX" sz="1600" b="0" u="none" strike="noStrike" dirty="0">
                          <a:solidFill>
                            <a:schemeClr val="tx1"/>
                          </a:solidFill>
                          <a:effectLst/>
                          <a:latin typeface="+mj-lt"/>
                        </a:rPr>
                        <a:t>1</a:t>
                      </a:r>
                      <a:endParaRPr lang="es-MX" sz="1600" b="0" i="0" u="none" strike="noStrike" dirty="0">
                        <a:solidFill>
                          <a:schemeClr val="tx1"/>
                        </a:solidFill>
                        <a:effectLst/>
                        <a:latin typeface="+mj-lt"/>
                      </a:endParaRPr>
                    </a:p>
                  </a:txBody>
                  <a:tcPr marL="9525" marR="9525" marT="9525" marB="0" anchor="ctr"/>
                </a:tc>
                <a:extLst>
                  <a:ext uri="{0D108BD9-81ED-4DB2-BD59-A6C34878D82A}">
                    <a16:rowId xmlns:a16="http://schemas.microsoft.com/office/drawing/2014/main" val="1374623738"/>
                  </a:ext>
                </a:extLst>
              </a:tr>
              <a:tr h="267476">
                <a:tc>
                  <a:txBody>
                    <a:bodyPr/>
                    <a:lstStyle/>
                    <a:p>
                      <a:pPr algn="l" fontAlgn="ctr"/>
                      <a:r>
                        <a:rPr lang="es-MX" sz="1600" b="0" u="none" strike="noStrike" dirty="0">
                          <a:solidFill>
                            <a:schemeClr val="tx1"/>
                          </a:solidFill>
                          <a:effectLst/>
                          <a:latin typeface="+mj-lt"/>
                        </a:rPr>
                        <a:t>Facultad de Estudios Superiores Acatlán</a:t>
                      </a:r>
                      <a:endParaRPr lang="es-MX" sz="1600" b="0" i="0" u="none" strike="noStrike" dirty="0">
                        <a:solidFill>
                          <a:schemeClr val="tx1"/>
                        </a:solidFill>
                        <a:effectLst/>
                        <a:latin typeface="+mj-lt"/>
                      </a:endParaRPr>
                    </a:p>
                  </a:txBody>
                  <a:tcPr marL="9525" marR="9525" marT="9525" marB="0" anchor="ctr"/>
                </a:tc>
                <a:tc>
                  <a:txBody>
                    <a:bodyPr/>
                    <a:lstStyle/>
                    <a:p>
                      <a:pPr algn="ctr" fontAlgn="ctr"/>
                      <a:r>
                        <a:rPr lang="es-MX" sz="1600" b="0" u="none" strike="noStrike" dirty="0">
                          <a:solidFill>
                            <a:schemeClr val="tx1"/>
                          </a:solidFill>
                          <a:effectLst/>
                          <a:latin typeface="+mj-lt"/>
                        </a:rPr>
                        <a:t>13</a:t>
                      </a:r>
                      <a:endParaRPr lang="es-MX" sz="1600" b="0" i="0" u="none" strike="noStrike" dirty="0">
                        <a:solidFill>
                          <a:schemeClr val="tx1"/>
                        </a:solidFill>
                        <a:effectLst/>
                        <a:latin typeface="+mj-lt"/>
                      </a:endParaRPr>
                    </a:p>
                  </a:txBody>
                  <a:tcPr marL="9525" marR="9525" marT="9525" marB="0" anchor="ctr"/>
                </a:tc>
                <a:tc>
                  <a:txBody>
                    <a:bodyPr/>
                    <a:lstStyle/>
                    <a:p>
                      <a:pPr algn="ctr" fontAlgn="b"/>
                      <a:r>
                        <a:rPr lang="es-MX" sz="1600" b="0" u="none" strike="noStrike" dirty="0">
                          <a:solidFill>
                            <a:schemeClr val="tx1"/>
                          </a:solidFill>
                          <a:effectLst/>
                          <a:latin typeface="+mj-lt"/>
                        </a:rPr>
                        <a:t>2</a:t>
                      </a:r>
                      <a:endParaRPr lang="es-MX" sz="1600" b="0" i="0" u="none" strike="noStrike" dirty="0">
                        <a:solidFill>
                          <a:schemeClr val="tx1"/>
                        </a:solidFill>
                        <a:effectLst/>
                        <a:latin typeface="+mj-lt"/>
                      </a:endParaRPr>
                    </a:p>
                  </a:txBody>
                  <a:tcPr marL="9525" marR="9525" marT="9525" marB="0" anchor="ctr"/>
                </a:tc>
                <a:tc>
                  <a:txBody>
                    <a:bodyPr/>
                    <a:lstStyle/>
                    <a:p>
                      <a:pPr algn="ctr" fontAlgn="b"/>
                      <a:r>
                        <a:rPr lang="es-MX" sz="1600" b="0" u="none" strike="noStrike" dirty="0">
                          <a:solidFill>
                            <a:schemeClr val="tx1"/>
                          </a:solidFill>
                          <a:effectLst/>
                          <a:latin typeface="+mj-lt"/>
                        </a:rPr>
                        <a:t>1</a:t>
                      </a:r>
                      <a:endParaRPr lang="es-MX" sz="1600" b="0" i="0" u="none" strike="noStrike" dirty="0">
                        <a:solidFill>
                          <a:schemeClr val="tx1"/>
                        </a:solidFill>
                        <a:effectLst/>
                        <a:latin typeface="+mj-lt"/>
                      </a:endParaRPr>
                    </a:p>
                  </a:txBody>
                  <a:tcPr marL="9525" marR="9525" marT="9525" marB="0" anchor="ctr"/>
                </a:tc>
                <a:extLst>
                  <a:ext uri="{0D108BD9-81ED-4DB2-BD59-A6C34878D82A}">
                    <a16:rowId xmlns:a16="http://schemas.microsoft.com/office/drawing/2014/main" val="2649697614"/>
                  </a:ext>
                </a:extLst>
              </a:tr>
              <a:tr h="267476">
                <a:tc>
                  <a:txBody>
                    <a:bodyPr/>
                    <a:lstStyle/>
                    <a:p>
                      <a:pPr algn="l" fontAlgn="ctr"/>
                      <a:r>
                        <a:rPr lang="es-MX" sz="1600" b="0" u="none" strike="noStrike" dirty="0">
                          <a:solidFill>
                            <a:schemeClr val="tx1"/>
                          </a:solidFill>
                          <a:effectLst/>
                          <a:latin typeface="+mj-lt"/>
                        </a:rPr>
                        <a:t>Facultad de Estudios Superiores Iztacala</a:t>
                      </a:r>
                    </a:p>
                  </a:txBody>
                  <a:tcPr marL="9525" marR="9525" marT="9525" marB="0" anchor="ctr"/>
                </a:tc>
                <a:tc>
                  <a:txBody>
                    <a:bodyPr/>
                    <a:lstStyle/>
                    <a:p>
                      <a:pPr algn="ctr" fontAlgn="ctr"/>
                      <a:r>
                        <a:rPr lang="es-MX" sz="1600" b="0" u="none" strike="noStrike" dirty="0">
                          <a:solidFill>
                            <a:schemeClr val="tx1"/>
                          </a:solidFill>
                          <a:effectLst/>
                          <a:latin typeface="+mj-lt"/>
                        </a:rPr>
                        <a:t>15</a:t>
                      </a:r>
                      <a:endParaRPr lang="es-MX" sz="1600" b="0" i="0" u="none" strike="noStrike" dirty="0">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extLst>
                  <a:ext uri="{0D108BD9-81ED-4DB2-BD59-A6C34878D82A}">
                    <a16:rowId xmlns:a16="http://schemas.microsoft.com/office/drawing/2014/main" val="203083039"/>
                  </a:ext>
                </a:extLst>
              </a:tr>
              <a:tr h="267476">
                <a:tc>
                  <a:txBody>
                    <a:bodyPr/>
                    <a:lstStyle/>
                    <a:p>
                      <a:pPr algn="l" fontAlgn="b"/>
                      <a:r>
                        <a:rPr lang="es-MX" sz="1600" b="0" u="none" strike="noStrike" dirty="0">
                          <a:solidFill>
                            <a:schemeClr val="tx1"/>
                          </a:solidFill>
                          <a:effectLst/>
                          <a:latin typeface="+mj-lt"/>
                        </a:rPr>
                        <a:t>Facultad de Estudios Superiores Zaragoza</a:t>
                      </a:r>
                      <a:endParaRPr lang="es-MX" sz="1600" b="0" i="0" u="none" strike="noStrike" dirty="0">
                        <a:solidFill>
                          <a:schemeClr val="tx1"/>
                        </a:solidFill>
                        <a:effectLst/>
                        <a:latin typeface="+mj-lt"/>
                      </a:endParaRPr>
                    </a:p>
                  </a:txBody>
                  <a:tcPr marL="9525" marR="9525" marT="9525" marB="0" anchor="ctr"/>
                </a:tc>
                <a:tc>
                  <a:txBody>
                    <a:bodyPr/>
                    <a:lstStyle/>
                    <a:p>
                      <a:pPr algn="ctr" fontAlgn="ctr"/>
                      <a:r>
                        <a:rPr lang="es-MX" sz="1600" b="0" u="none" strike="noStrike" dirty="0">
                          <a:solidFill>
                            <a:schemeClr val="tx1"/>
                          </a:solidFill>
                          <a:effectLst/>
                          <a:latin typeface="+mj-lt"/>
                        </a:rPr>
                        <a:t>3</a:t>
                      </a:r>
                      <a:endParaRPr lang="es-MX" sz="1600" b="0" i="0" u="none" strike="noStrike" dirty="0">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extLst>
                  <a:ext uri="{0D108BD9-81ED-4DB2-BD59-A6C34878D82A}">
                    <a16:rowId xmlns:a16="http://schemas.microsoft.com/office/drawing/2014/main" val="3634330491"/>
                  </a:ext>
                </a:extLst>
              </a:tr>
              <a:tr h="267476">
                <a:tc>
                  <a:txBody>
                    <a:bodyPr/>
                    <a:lstStyle/>
                    <a:p>
                      <a:pPr algn="l" fontAlgn="b"/>
                      <a:r>
                        <a:rPr lang="es-MX" sz="1600" b="0" u="none" strike="noStrike" dirty="0">
                          <a:solidFill>
                            <a:schemeClr val="tx1"/>
                          </a:solidFill>
                          <a:effectLst/>
                          <a:latin typeface="+mj-lt"/>
                        </a:rPr>
                        <a:t>Facultad de Filosofía y Letras</a:t>
                      </a:r>
                      <a:endParaRPr lang="es-MX" sz="1600" b="0" i="0" u="none" strike="noStrike" dirty="0">
                        <a:solidFill>
                          <a:schemeClr val="tx1"/>
                        </a:solidFill>
                        <a:effectLst/>
                        <a:latin typeface="+mj-lt"/>
                      </a:endParaRPr>
                    </a:p>
                  </a:txBody>
                  <a:tcPr marL="9525" marR="9525" marT="9525" marB="0" anchor="ctr"/>
                </a:tc>
                <a:tc>
                  <a:txBody>
                    <a:bodyPr/>
                    <a:lstStyle/>
                    <a:p>
                      <a:pPr algn="ctr" fontAlgn="ctr"/>
                      <a:r>
                        <a:rPr lang="es-MX" sz="1600" b="0" u="none" strike="noStrike" dirty="0">
                          <a:solidFill>
                            <a:schemeClr val="tx1"/>
                          </a:solidFill>
                          <a:effectLst/>
                          <a:latin typeface="+mj-lt"/>
                        </a:rPr>
                        <a:t>7</a:t>
                      </a:r>
                      <a:endParaRPr lang="es-MX" sz="1600" b="0" i="0" u="none" strike="noStrike" dirty="0">
                        <a:solidFill>
                          <a:schemeClr val="tx1"/>
                        </a:solidFill>
                        <a:effectLst/>
                        <a:latin typeface="+mj-lt"/>
                      </a:endParaRPr>
                    </a:p>
                  </a:txBody>
                  <a:tcPr marL="9525" marR="9525" marT="9525" marB="0" anchor="ctr"/>
                </a:tc>
                <a:tc>
                  <a:txBody>
                    <a:bodyPr/>
                    <a:lstStyle/>
                    <a:p>
                      <a:pPr algn="ctr" fontAlgn="b"/>
                      <a:r>
                        <a:rPr lang="es-MX" sz="1600" b="0" u="none" strike="noStrike" dirty="0">
                          <a:solidFill>
                            <a:schemeClr val="tx1"/>
                          </a:solidFill>
                          <a:effectLst/>
                          <a:latin typeface="+mj-lt"/>
                        </a:rPr>
                        <a:t>2</a:t>
                      </a:r>
                      <a:endParaRPr lang="es-MX" sz="1600" b="0" i="0" u="none" strike="noStrike" dirty="0">
                        <a:solidFill>
                          <a:schemeClr val="tx1"/>
                        </a:solidFill>
                        <a:effectLst/>
                        <a:latin typeface="+mj-lt"/>
                      </a:endParaRPr>
                    </a:p>
                  </a:txBody>
                  <a:tcPr marL="9525" marR="9525" marT="9525" marB="0" anchor="ctr"/>
                </a:tc>
                <a:tc>
                  <a:txBody>
                    <a:bodyPr/>
                    <a:lstStyle/>
                    <a:p>
                      <a:pPr algn="ctr" fontAlgn="b"/>
                      <a:r>
                        <a:rPr lang="es-MX" sz="1600" b="0" u="none" strike="noStrike" dirty="0">
                          <a:solidFill>
                            <a:schemeClr val="tx1"/>
                          </a:solidFill>
                          <a:effectLst/>
                          <a:latin typeface="+mj-lt"/>
                        </a:rPr>
                        <a:t>1</a:t>
                      </a:r>
                      <a:endParaRPr lang="es-MX" sz="1600" b="0" i="0" u="none" strike="noStrike" dirty="0">
                        <a:solidFill>
                          <a:schemeClr val="tx1"/>
                        </a:solidFill>
                        <a:effectLst/>
                        <a:latin typeface="+mj-lt"/>
                      </a:endParaRPr>
                    </a:p>
                  </a:txBody>
                  <a:tcPr marL="9525" marR="9525" marT="9525" marB="0" anchor="ctr"/>
                </a:tc>
                <a:extLst>
                  <a:ext uri="{0D108BD9-81ED-4DB2-BD59-A6C34878D82A}">
                    <a16:rowId xmlns:a16="http://schemas.microsoft.com/office/drawing/2014/main" val="4128835993"/>
                  </a:ext>
                </a:extLst>
              </a:tr>
              <a:tr h="267476">
                <a:tc>
                  <a:txBody>
                    <a:bodyPr/>
                    <a:lstStyle/>
                    <a:p>
                      <a:pPr algn="l" fontAlgn="b"/>
                      <a:r>
                        <a:rPr lang="es-MX" sz="1600" b="0" u="none" strike="noStrike">
                          <a:solidFill>
                            <a:schemeClr val="tx1"/>
                          </a:solidFill>
                          <a:effectLst/>
                          <a:latin typeface="+mj-lt"/>
                        </a:rPr>
                        <a:t>Facultad de Ingeniería</a:t>
                      </a:r>
                      <a:endParaRPr lang="es-MX" sz="1600" b="0" i="0" u="none" strike="noStrike">
                        <a:solidFill>
                          <a:schemeClr val="tx1"/>
                        </a:solidFill>
                        <a:effectLst/>
                        <a:latin typeface="+mj-lt"/>
                      </a:endParaRPr>
                    </a:p>
                  </a:txBody>
                  <a:tcPr marL="9525" marR="9525" marT="9525" marB="0" anchor="ctr"/>
                </a:tc>
                <a:tc>
                  <a:txBody>
                    <a:bodyPr/>
                    <a:lstStyle/>
                    <a:p>
                      <a:pPr algn="ctr" fontAlgn="ctr"/>
                      <a:r>
                        <a:rPr lang="es-MX" sz="1600" b="0" u="none" strike="noStrike" dirty="0">
                          <a:solidFill>
                            <a:schemeClr val="tx1"/>
                          </a:solidFill>
                          <a:effectLst/>
                          <a:latin typeface="+mj-lt"/>
                        </a:rPr>
                        <a:t>10</a:t>
                      </a:r>
                      <a:endParaRPr lang="es-MX" sz="1600" b="0" i="0" u="none" strike="noStrike" dirty="0">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extLst>
                  <a:ext uri="{0D108BD9-81ED-4DB2-BD59-A6C34878D82A}">
                    <a16:rowId xmlns:a16="http://schemas.microsoft.com/office/drawing/2014/main" val="3022383785"/>
                  </a:ext>
                </a:extLst>
              </a:tr>
              <a:tr h="267476">
                <a:tc>
                  <a:txBody>
                    <a:bodyPr/>
                    <a:lstStyle/>
                    <a:p>
                      <a:pPr algn="l" fontAlgn="b"/>
                      <a:r>
                        <a:rPr lang="es-MX" sz="1600" b="0" u="none" strike="noStrike" dirty="0">
                          <a:solidFill>
                            <a:schemeClr val="tx1"/>
                          </a:solidFill>
                          <a:effectLst/>
                          <a:latin typeface="+mj-lt"/>
                        </a:rPr>
                        <a:t>Facultad de Medicina</a:t>
                      </a:r>
                      <a:endParaRPr lang="es-MX" sz="1600" b="0" i="0" u="none" strike="noStrike" dirty="0">
                        <a:solidFill>
                          <a:schemeClr val="tx1"/>
                        </a:solidFill>
                        <a:effectLst/>
                        <a:latin typeface="+mj-lt"/>
                      </a:endParaRPr>
                    </a:p>
                  </a:txBody>
                  <a:tcPr marL="9525" marR="9525" marT="9525" marB="0" anchor="ctr"/>
                </a:tc>
                <a:tc>
                  <a:txBody>
                    <a:bodyPr/>
                    <a:lstStyle/>
                    <a:p>
                      <a:pPr algn="ctr" fontAlgn="ctr"/>
                      <a:r>
                        <a:rPr lang="es-MX" sz="1600" b="0" u="none" strike="noStrike">
                          <a:solidFill>
                            <a:schemeClr val="tx1"/>
                          </a:solidFill>
                          <a:effectLst/>
                          <a:latin typeface="+mj-lt"/>
                        </a:rPr>
                        <a:t>3</a:t>
                      </a:r>
                      <a:endParaRPr lang="es-MX" sz="1600" b="0" i="0" u="none" strike="noStrike">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extLst>
                  <a:ext uri="{0D108BD9-81ED-4DB2-BD59-A6C34878D82A}">
                    <a16:rowId xmlns:a16="http://schemas.microsoft.com/office/drawing/2014/main" val="3873416755"/>
                  </a:ext>
                </a:extLst>
              </a:tr>
              <a:tr h="267476">
                <a:tc>
                  <a:txBody>
                    <a:bodyPr/>
                    <a:lstStyle/>
                    <a:p>
                      <a:pPr algn="l" fontAlgn="b"/>
                      <a:r>
                        <a:rPr lang="es-MX" sz="1600" b="0" u="none" strike="noStrike" dirty="0">
                          <a:solidFill>
                            <a:schemeClr val="tx1"/>
                          </a:solidFill>
                          <a:effectLst/>
                          <a:latin typeface="+mj-lt"/>
                        </a:rPr>
                        <a:t>Facultad de Química</a:t>
                      </a:r>
                      <a:endParaRPr lang="es-MX" sz="1600" b="0" i="0" u="none" strike="noStrike" dirty="0">
                        <a:solidFill>
                          <a:schemeClr val="tx1"/>
                        </a:solidFill>
                        <a:effectLst/>
                        <a:latin typeface="+mj-lt"/>
                      </a:endParaRPr>
                    </a:p>
                  </a:txBody>
                  <a:tcPr marL="9525" marR="9525" marT="9525" marB="0" anchor="ctr"/>
                </a:tc>
                <a:tc>
                  <a:txBody>
                    <a:bodyPr/>
                    <a:lstStyle/>
                    <a:p>
                      <a:pPr algn="ctr" fontAlgn="ctr"/>
                      <a:r>
                        <a:rPr lang="es-MX" sz="1600" b="0" u="none" strike="noStrike">
                          <a:solidFill>
                            <a:schemeClr val="tx1"/>
                          </a:solidFill>
                          <a:effectLst/>
                          <a:latin typeface="+mj-lt"/>
                        </a:rPr>
                        <a:t>3</a:t>
                      </a:r>
                      <a:endParaRPr lang="es-MX" sz="1600" b="0" i="0" u="none" strike="noStrike">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extLst>
                  <a:ext uri="{0D108BD9-81ED-4DB2-BD59-A6C34878D82A}">
                    <a16:rowId xmlns:a16="http://schemas.microsoft.com/office/drawing/2014/main" val="1903553776"/>
                  </a:ext>
                </a:extLst>
              </a:tr>
              <a:tr h="267476">
                <a:tc>
                  <a:txBody>
                    <a:bodyPr/>
                    <a:lstStyle/>
                    <a:p>
                      <a:pPr algn="l" fontAlgn="b"/>
                      <a:r>
                        <a:rPr lang="es-MX" sz="1600" b="0" u="none" strike="noStrike" dirty="0">
                          <a:solidFill>
                            <a:schemeClr val="tx1"/>
                          </a:solidFill>
                          <a:effectLst/>
                          <a:latin typeface="+mj-lt"/>
                        </a:rPr>
                        <a:t>Escuela Nacional de Estudios Superiores Juriquilla</a:t>
                      </a:r>
                      <a:endParaRPr lang="es-MX" sz="1600" b="0" i="0" u="none" strike="noStrike" dirty="0">
                        <a:solidFill>
                          <a:schemeClr val="tx1"/>
                        </a:solidFill>
                        <a:effectLst/>
                        <a:latin typeface="+mj-lt"/>
                      </a:endParaRPr>
                    </a:p>
                  </a:txBody>
                  <a:tcPr marL="9525" marR="9525" marT="9525" marB="0" anchor="ctr"/>
                </a:tc>
                <a:tc>
                  <a:txBody>
                    <a:bodyPr/>
                    <a:lstStyle/>
                    <a:p>
                      <a:pPr algn="ctr" fontAlgn="ctr"/>
                      <a:r>
                        <a:rPr lang="es-MX" sz="1600" b="0" u="none" strike="noStrike">
                          <a:solidFill>
                            <a:schemeClr val="tx1"/>
                          </a:solidFill>
                          <a:effectLst/>
                          <a:latin typeface="+mj-lt"/>
                        </a:rPr>
                        <a:t>1</a:t>
                      </a:r>
                      <a:endParaRPr lang="es-MX" sz="1600" b="0" i="0" u="none" strike="noStrike">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extLst>
                  <a:ext uri="{0D108BD9-81ED-4DB2-BD59-A6C34878D82A}">
                    <a16:rowId xmlns:a16="http://schemas.microsoft.com/office/drawing/2014/main" val="1903151651"/>
                  </a:ext>
                </a:extLst>
              </a:tr>
              <a:tr h="267476">
                <a:tc>
                  <a:txBody>
                    <a:bodyPr/>
                    <a:lstStyle/>
                    <a:p>
                      <a:pPr algn="l" fontAlgn="b"/>
                      <a:r>
                        <a:rPr lang="es-MX" sz="1600" b="0" u="none" strike="noStrike" dirty="0">
                          <a:solidFill>
                            <a:schemeClr val="tx1"/>
                          </a:solidFill>
                          <a:effectLst/>
                          <a:latin typeface="+mj-lt"/>
                        </a:rPr>
                        <a:t>Escuela Nacional de Estudios Superiores León</a:t>
                      </a:r>
                      <a:endParaRPr lang="es-MX" sz="1600" b="0" i="0" u="none" strike="noStrike" dirty="0">
                        <a:solidFill>
                          <a:schemeClr val="tx1"/>
                        </a:solidFill>
                        <a:effectLst/>
                        <a:latin typeface="+mj-lt"/>
                      </a:endParaRPr>
                    </a:p>
                  </a:txBody>
                  <a:tcPr marL="9525" marR="9525" marT="9525" marB="0" anchor="ctr"/>
                </a:tc>
                <a:tc>
                  <a:txBody>
                    <a:bodyPr/>
                    <a:lstStyle/>
                    <a:p>
                      <a:pPr algn="ctr" fontAlgn="ctr"/>
                      <a:r>
                        <a:rPr lang="es-MX" sz="1600" b="0" u="none" strike="noStrike">
                          <a:solidFill>
                            <a:schemeClr val="tx1"/>
                          </a:solidFill>
                          <a:effectLst/>
                          <a:latin typeface="+mj-lt"/>
                        </a:rPr>
                        <a:t>6</a:t>
                      </a:r>
                      <a:endParaRPr lang="es-MX" sz="1600" b="0" i="0" u="none" strike="noStrike">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extLst>
                  <a:ext uri="{0D108BD9-81ED-4DB2-BD59-A6C34878D82A}">
                    <a16:rowId xmlns:a16="http://schemas.microsoft.com/office/drawing/2014/main" val="123704383"/>
                  </a:ext>
                </a:extLst>
              </a:tr>
              <a:tr h="267476">
                <a:tc>
                  <a:txBody>
                    <a:bodyPr/>
                    <a:lstStyle/>
                    <a:p>
                      <a:pPr algn="l" fontAlgn="b"/>
                      <a:r>
                        <a:rPr lang="es-MX" sz="1600" b="0" u="none" strike="noStrike" dirty="0">
                          <a:solidFill>
                            <a:schemeClr val="tx1"/>
                          </a:solidFill>
                          <a:effectLst/>
                          <a:latin typeface="+mj-lt"/>
                        </a:rPr>
                        <a:t>Escuela Nacional de Estudios Superiores Morelia</a:t>
                      </a:r>
                      <a:endParaRPr lang="es-MX" sz="1600" b="0" i="0" u="none" strike="noStrike" dirty="0">
                        <a:solidFill>
                          <a:schemeClr val="tx1"/>
                        </a:solidFill>
                        <a:effectLst/>
                        <a:latin typeface="+mj-lt"/>
                      </a:endParaRPr>
                    </a:p>
                  </a:txBody>
                  <a:tcPr marL="9525" marR="9525" marT="9525" marB="0" anchor="ctr"/>
                </a:tc>
                <a:tc>
                  <a:txBody>
                    <a:bodyPr/>
                    <a:lstStyle/>
                    <a:p>
                      <a:pPr algn="ctr" fontAlgn="ctr"/>
                      <a:r>
                        <a:rPr lang="es-MX" sz="1600" b="0" u="none" strike="noStrike">
                          <a:solidFill>
                            <a:schemeClr val="tx1"/>
                          </a:solidFill>
                          <a:effectLst/>
                          <a:latin typeface="+mj-lt"/>
                        </a:rPr>
                        <a:t>6</a:t>
                      </a:r>
                      <a:endParaRPr lang="es-MX" sz="1600" b="0" i="0" u="none" strike="noStrike">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tc>
                  <a:txBody>
                    <a:bodyPr/>
                    <a:lstStyle/>
                    <a:p>
                      <a:pPr algn="ctr" fontAlgn="b"/>
                      <a:r>
                        <a:rPr lang="es-MX" sz="1600" b="0" u="none" strike="noStrike" dirty="0">
                          <a:solidFill>
                            <a:schemeClr val="tx1"/>
                          </a:solidFill>
                          <a:effectLst/>
                          <a:latin typeface="+mj-lt"/>
                        </a:rPr>
                        <a:t>1</a:t>
                      </a:r>
                      <a:endParaRPr lang="es-MX" sz="1600" b="0" i="0" u="none" strike="noStrike" dirty="0">
                        <a:solidFill>
                          <a:schemeClr val="tx1"/>
                        </a:solidFill>
                        <a:effectLst/>
                        <a:latin typeface="+mj-lt"/>
                      </a:endParaRPr>
                    </a:p>
                  </a:txBody>
                  <a:tcPr marL="9525" marR="9525" marT="9525" marB="0" anchor="ctr"/>
                </a:tc>
                <a:extLst>
                  <a:ext uri="{0D108BD9-81ED-4DB2-BD59-A6C34878D82A}">
                    <a16:rowId xmlns:a16="http://schemas.microsoft.com/office/drawing/2014/main" val="979285428"/>
                  </a:ext>
                </a:extLst>
              </a:tr>
              <a:tr h="267476">
                <a:tc>
                  <a:txBody>
                    <a:bodyPr/>
                    <a:lstStyle/>
                    <a:p>
                      <a:pPr algn="l" fontAlgn="b"/>
                      <a:r>
                        <a:rPr lang="es-MX" sz="1600" b="0" u="none" strike="noStrike" dirty="0">
                          <a:solidFill>
                            <a:schemeClr val="tx1"/>
                          </a:solidFill>
                          <a:effectLst/>
                          <a:latin typeface="+mj-lt"/>
                        </a:rPr>
                        <a:t>Escuela Nacional de Trabajo Social</a:t>
                      </a:r>
                      <a:endParaRPr lang="es-MX" sz="1600" b="0" i="0" u="none" strike="noStrike" dirty="0">
                        <a:solidFill>
                          <a:schemeClr val="tx1"/>
                        </a:solidFill>
                        <a:effectLst/>
                        <a:latin typeface="+mj-lt"/>
                      </a:endParaRPr>
                    </a:p>
                  </a:txBody>
                  <a:tcPr marL="9525" marR="9525" marT="9525" marB="0" anchor="ctr"/>
                </a:tc>
                <a:tc>
                  <a:txBody>
                    <a:bodyPr/>
                    <a:lstStyle/>
                    <a:p>
                      <a:pPr algn="ctr" fontAlgn="ctr"/>
                      <a:r>
                        <a:rPr lang="es-MX" sz="1600" b="0" u="none" strike="noStrike">
                          <a:solidFill>
                            <a:schemeClr val="tx1"/>
                          </a:solidFill>
                          <a:effectLst/>
                          <a:latin typeface="+mj-lt"/>
                        </a:rPr>
                        <a:t>1</a:t>
                      </a:r>
                      <a:endParaRPr lang="es-MX" sz="1600" b="0" i="0" u="none" strike="noStrike">
                        <a:solidFill>
                          <a:schemeClr val="tx1"/>
                        </a:solidFill>
                        <a:effectLst/>
                        <a:latin typeface="+mj-lt"/>
                      </a:endParaRPr>
                    </a:p>
                  </a:txBody>
                  <a:tcPr marL="9525" marR="9525" marT="9525" marB="0" anchor="ctr"/>
                </a:tc>
                <a:tc>
                  <a:txBody>
                    <a:bodyPr/>
                    <a:lstStyle/>
                    <a:p>
                      <a:pPr algn="ctr" fontAlgn="b"/>
                      <a:r>
                        <a:rPr lang="es-MX" sz="1600" b="0" u="none" strike="noStrike" dirty="0">
                          <a:solidFill>
                            <a:schemeClr val="tx1"/>
                          </a:solidFill>
                          <a:effectLst/>
                          <a:latin typeface="+mj-lt"/>
                        </a:rPr>
                        <a:t>1</a:t>
                      </a:r>
                      <a:endParaRPr lang="es-MX" sz="1600" b="0" i="0" u="none" strike="noStrike" dirty="0">
                        <a:solidFill>
                          <a:schemeClr val="tx1"/>
                        </a:solidFill>
                        <a:effectLst/>
                        <a:latin typeface="+mj-lt"/>
                      </a:endParaRPr>
                    </a:p>
                  </a:txBody>
                  <a:tcPr marL="9525" marR="9525" marT="9525" marB="0" anchor="ctr"/>
                </a:tc>
                <a:tc>
                  <a:txBody>
                    <a:bodyPr/>
                    <a:lstStyle/>
                    <a:p>
                      <a:pPr algn="ctr" fontAlgn="b"/>
                      <a:r>
                        <a:rPr lang="es-MX" sz="1600" b="0" u="none" strike="noStrike" dirty="0">
                          <a:solidFill>
                            <a:schemeClr val="tx1"/>
                          </a:solidFill>
                          <a:effectLst/>
                          <a:latin typeface="+mj-lt"/>
                        </a:rPr>
                        <a:t>1</a:t>
                      </a:r>
                      <a:endParaRPr lang="es-MX" sz="1600" b="0" i="0" u="none" strike="noStrike" dirty="0">
                        <a:solidFill>
                          <a:schemeClr val="tx1"/>
                        </a:solidFill>
                        <a:effectLst/>
                        <a:latin typeface="+mj-lt"/>
                      </a:endParaRPr>
                    </a:p>
                  </a:txBody>
                  <a:tcPr marL="9525" marR="9525" marT="9525" marB="0" anchor="ctr"/>
                </a:tc>
                <a:extLst>
                  <a:ext uri="{0D108BD9-81ED-4DB2-BD59-A6C34878D82A}">
                    <a16:rowId xmlns:a16="http://schemas.microsoft.com/office/drawing/2014/main" val="2642784550"/>
                  </a:ext>
                </a:extLst>
              </a:tr>
              <a:tr h="267476">
                <a:tc>
                  <a:txBody>
                    <a:bodyPr/>
                    <a:lstStyle/>
                    <a:p>
                      <a:pPr algn="l" fontAlgn="b"/>
                      <a:r>
                        <a:rPr lang="es-MX" sz="1600" b="0" u="none" strike="noStrike" dirty="0">
                          <a:solidFill>
                            <a:schemeClr val="tx1"/>
                          </a:solidFill>
                          <a:effectLst/>
                          <a:latin typeface="+mj-lt"/>
                        </a:rPr>
                        <a:t>Instituto de Energías Renovables</a:t>
                      </a:r>
                      <a:endParaRPr lang="es-MX" sz="1600" b="0" i="0" u="none" strike="noStrike" dirty="0">
                        <a:solidFill>
                          <a:schemeClr val="tx1"/>
                        </a:solidFill>
                        <a:effectLst/>
                        <a:latin typeface="+mj-lt"/>
                      </a:endParaRPr>
                    </a:p>
                  </a:txBody>
                  <a:tcPr marL="9525" marR="9525" marT="9525" marB="0" anchor="ctr"/>
                </a:tc>
                <a:tc>
                  <a:txBody>
                    <a:bodyPr/>
                    <a:lstStyle/>
                    <a:p>
                      <a:pPr algn="ctr" fontAlgn="ctr"/>
                      <a:r>
                        <a:rPr lang="es-MX" sz="1600" b="0" u="none" strike="noStrike">
                          <a:solidFill>
                            <a:schemeClr val="tx1"/>
                          </a:solidFill>
                          <a:effectLst/>
                          <a:latin typeface="+mj-lt"/>
                        </a:rPr>
                        <a:t>1</a:t>
                      </a:r>
                      <a:endParaRPr lang="es-MX" sz="1600" b="0" i="0" u="none" strike="noStrike">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tc>
                  <a:txBody>
                    <a:bodyPr/>
                    <a:lstStyle/>
                    <a:p>
                      <a:pPr algn="ctr" fontAlgn="b"/>
                      <a:endParaRPr lang="es-MX" sz="1600" b="0" i="0" u="none" strike="noStrike" dirty="0">
                        <a:solidFill>
                          <a:schemeClr val="tx1"/>
                        </a:solidFill>
                        <a:effectLst/>
                        <a:latin typeface="+mj-lt"/>
                      </a:endParaRPr>
                    </a:p>
                  </a:txBody>
                  <a:tcPr marL="9525" marR="9525" marT="9525" marB="0" anchor="ctr"/>
                </a:tc>
                <a:extLst>
                  <a:ext uri="{0D108BD9-81ED-4DB2-BD59-A6C34878D82A}">
                    <a16:rowId xmlns:a16="http://schemas.microsoft.com/office/drawing/2014/main" val="188969329"/>
                  </a:ext>
                </a:extLst>
              </a:tr>
              <a:tr h="267476">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s-MX" sz="1600" b="1" u="none" strike="noStrike" dirty="0">
                          <a:solidFill>
                            <a:schemeClr val="tx1"/>
                          </a:solidFill>
                          <a:effectLst/>
                        </a:rPr>
                        <a:t>Total planes de estudio</a:t>
                      </a:r>
                      <a:endParaRPr lang="es-MX" sz="1600" b="1" i="0" u="none" strike="noStrike" kern="1200" dirty="0">
                        <a:solidFill>
                          <a:schemeClr val="tx1"/>
                        </a:solidFill>
                        <a:effectLst/>
                        <a:latin typeface="+mj-lt"/>
                        <a:ea typeface="+mn-ea"/>
                        <a:cs typeface="+mn-cs"/>
                      </a:endParaRPr>
                    </a:p>
                  </a:txBody>
                  <a:tcPr marL="9525" marR="9525" marT="9525" marB="0" anchor="ctr"/>
                </a:tc>
                <a:tc>
                  <a:txBody>
                    <a:bodyPr/>
                    <a:lstStyle/>
                    <a:p>
                      <a:pPr algn="ctr" fontAlgn="ctr"/>
                      <a:r>
                        <a:rPr lang="es-MX" sz="1600" b="1" u="none" strike="noStrike" dirty="0">
                          <a:solidFill>
                            <a:schemeClr val="tx1"/>
                          </a:solidFill>
                          <a:effectLst/>
                        </a:rPr>
                        <a:t>78</a:t>
                      </a:r>
                      <a:endParaRPr lang="es-MX" sz="1600" b="1" i="0" u="none" strike="noStrike" dirty="0">
                        <a:solidFill>
                          <a:schemeClr val="tx1"/>
                        </a:solidFill>
                        <a:effectLst/>
                        <a:latin typeface="+mj-lt"/>
                      </a:endParaRPr>
                    </a:p>
                  </a:txBody>
                  <a:tcPr marL="9525" marR="9525" marT="9525" marB="0" anchor="ctr"/>
                </a:tc>
                <a:tc>
                  <a:txBody>
                    <a:bodyPr/>
                    <a:lstStyle/>
                    <a:p>
                      <a:pPr algn="ctr" fontAlgn="b"/>
                      <a:r>
                        <a:rPr lang="es-MX" sz="1600" b="1" u="none" strike="noStrike" dirty="0">
                          <a:solidFill>
                            <a:schemeClr val="tx1"/>
                          </a:solidFill>
                          <a:effectLst/>
                        </a:rPr>
                        <a:t>7</a:t>
                      </a:r>
                      <a:endParaRPr lang="es-MX" sz="1600" b="1" i="0" u="none" strike="noStrike" dirty="0">
                        <a:solidFill>
                          <a:schemeClr val="tx1"/>
                        </a:solidFill>
                        <a:effectLst/>
                        <a:latin typeface="+mj-lt"/>
                      </a:endParaRPr>
                    </a:p>
                  </a:txBody>
                  <a:tcPr marL="9525" marR="9525" marT="9525" marB="0" anchor="ctr"/>
                </a:tc>
                <a:tc>
                  <a:txBody>
                    <a:bodyPr/>
                    <a:lstStyle/>
                    <a:p>
                      <a:pPr algn="ctr" fontAlgn="b"/>
                      <a:r>
                        <a:rPr lang="es-MX" sz="1600" b="1" u="none" strike="noStrike" dirty="0">
                          <a:solidFill>
                            <a:schemeClr val="tx1"/>
                          </a:solidFill>
                          <a:effectLst/>
                        </a:rPr>
                        <a:t>6</a:t>
                      </a:r>
                      <a:endParaRPr lang="es-MX" sz="1600" b="1" i="0" u="none" strike="noStrike" dirty="0">
                        <a:solidFill>
                          <a:schemeClr val="tx1"/>
                        </a:solidFill>
                        <a:effectLst/>
                        <a:latin typeface="+mj-lt"/>
                      </a:endParaRPr>
                    </a:p>
                  </a:txBody>
                  <a:tcPr marL="9525" marR="9525" marT="9525" marB="0" anchor="ctr"/>
                </a:tc>
                <a:extLst>
                  <a:ext uri="{0D108BD9-81ED-4DB2-BD59-A6C34878D82A}">
                    <a16:rowId xmlns:a16="http://schemas.microsoft.com/office/drawing/2014/main" val="3042944035"/>
                  </a:ext>
                </a:extLst>
              </a:tr>
            </a:tbl>
          </a:graphicData>
        </a:graphic>
      </p:graphicFrame>
    </p:spTree>
    <p:extLst>
      <p:ext uri="{BB962C8B-B14F-4D97-AF65-F5344CB8AC3E}">
        <p14:creationId xmlns:p14="http://schemas.microsoft.com/office/powerpoint/2010/main" val="369350348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TotalTime>
  <Words>1530</Words>
  <Application>Microsoft Office PowerPoint</Application>
  <PresentationFormat>Panorámica</PresentationFormat>
  <Paragraphs>292</Paragraphs>
  <Slides>19</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19</vt:i4>
      </vt:variant>
    </vt:vector>
  </HeadingPairs>
  <TitlesOfParts>
    <vt:vector size="27" baseType="lpstr">
      <vt:lpstr>Adobe Gothic Std B</vt:lpstr>
      <vt:lpstr>Arial</vt:lpstr>
      <vt:lpstr>AvenirNext LT Pro Cn</vt:lpstr>
      <vt:lpstr>Calibri</vt:lpstr>
      <vt:lpstr>Calibri Light</vt:lpstr>
      <vt:lpstr>Humanst531 BT</vt:lpstr>
      <vt:lpstr>Quicksand</vt:lpstr>
      <vt:lpstr>Tema de Office</vt:lpstr>
      <vt:lpstr>Presentación de PowerPoint</vt:lpstr>
      <vt:lpstr>Consejeros Red 3 de Licenciatura</vt:lpstr>
      <vt:lpstr>Objetivos</vt:lpstr>
      <vt:lpstr>Plan de trabajo</vt:lpstr>
      <vt:lpstr>Planeación de la consulta</vt:lpstr>
      <vt:lpstr>Encuesta</vt:lpstr>
      <vt:lpstr>Prueba piloto</vt:lpstr>
      <vt:lpstr>Consulta extendida </vt:lpstr>
      <vt:lpstr>Resultados</vt:lpstr>
      <vt:lpstr>Resultados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Santa Isela Ibarra Bocardo</dc:creator>
  <cp:lastModifiedBy>Santa Isela Ibarra Bocardo</cp:lastModifiedBy>
  <cp:revision>23</cp:revision>
  <dcterms:created xsi:type="dcterms:W3CDTF">2025-04-24T22:38:03Z</dcterms:created>
  <dcterms:modified xsi:type="dcterms:W3CDTF">2025-05-05T17:33:20Z</dcterms:modified>
</cp:coreProperties>
</file>