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</p:sldIdLst>
  <p:sldSz cx="12801600" cy="7772400"/>
  <p:notesSz cx="12801600" cy="7772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5" d="100"/>
          <a:sy n="135" d="100"/>
        </p:scale>
        <p:origin x="988" y="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514855" y="262449"/>
            <a:ext cx="2012950" cy="5435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250" b="0" i="0">
                <a:solidFill>
                  <a:srgbClr val="8DBD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0" y="4352544"/>
            <a:ext cx="896112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rgbClr val="424547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250" b="0" i="0">
                <a:solidFill>
                  <a:srgbClr val="8DBD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900" b="0" i="0">
                <a:solidFill>
                  <a:srgbClr val="424547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801600" cy="7772400"/>
          </a:xfrm>
          <a:custGeom>
            <a:avLst/>
            <a:gdLst/>
            <a:ahLst/>
            <a:cxnLst/>
            <a:rect l="l" t="t" r="r" b="b"/>
            <a:pathLst>
              <a:path w="12801600" h="7772400">
                <a:moveTo>
                  <a:pt x="12801600" y="0"/>
                </a:moveTo>
                <a:lnTo>
                  <a:pt x="0" y="0"/>
                </a:lnTo>
                <a:lnTo>
                  <a:pt x="0" y="7772400"/>
                </a:lnTo>
                <a:lnTo>
                  <a:pt x="12801600" y="7772400"/>
                </a:lnTo>
                <a:lnTo>
                  <a:pt x="12801600" y="0"/>
                </a:lnTo>
                <a:close/>
              </a:path>
            </a:pathLst>
          </a:custGeom>
          <a:solidFill>
            <a:srgbClr val="DFDF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250" b="0" i="0">
                <a:solidFill>
                  <a:srgbClr val="8DBD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40080" y="1787652"/>
            <a:ext cx="5568696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4" y="1787652"/>
            <a:ext cx="5568696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250" b="0" i="0">
                <a:solidFill>
                  <a:srgbClr val="8DBD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93204" y="677146"/>
            <a:ext cx="11415191" cy="1458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250" b="0" i="0">
                <a:solidFill>
                  <a:srgbClr val="8DBD4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53876" y="2709840"/>
            <a:ext cx="7260590" cy="3182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00" b="0" i="0">
                <a:solidFill>
                  <a:srgbClr val="424547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7228332"/>
            <a:ext cx="409651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80" y="7228332"/>
            <a:ext cx="294436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9/24/2025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7228332"/>
            <a:ext cx="294436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jpg"/><Relationship Id="rId2" Type="http://schemas.openxmlformats.org/officeDocument/2006/relationships/image" Target="../media/image53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1.png"/><Relationship Id="rId18" Type="http://schemas.openxmlformats.org/officeDocument/2006/relationships/image" Target="../media/image26.png"/><Relationship Id="rId26" Type="http://schemas.openxmlformats.org/officeDocument/2006/relationships/image" Target="../media/image34.png"/><Relationship Id="rId39" Type="http://schemas.openxmlformats.org/officeDocument/2006/relationships/image" Target="../media/image47.png"/><Relationship Id="rId21" Type="http://schemas.openxmlformats.org/officeDocument/2006/relationships/image" Target="../media/image29.png"/><Relationship Id="rId34" Type="http://schemas.openxmlformats.org/officeDocument/2006/relationships/image" Target="../media/image42.png"/><Relationship Id="rId42" Type="http://schemas.openxmlformats.org/officeDocument/2006/relationships/image" Target="../media/image50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6" Type="http://schemas.openxmlformats.org/officeDocument/2006/relationships/image" Target="../media/image24.png"/><Relationship Id="rId20" Type="http://schemas.openxmlformats.org/officeDocument/2006/relationships/image" Target="../media/image28.png"/><Relationship Id="rId29" Type="http://schemas.openxmlformats.org/officeDocument/2006/relationships/image" Target="../media/image37.png"/><Relationship Id="rId41" Type="http://schemas.openxmlformats.org/officeDocument/2006/relationships/image" Target="../media/image49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png"/><Relationship Id="rId11" Type="http://schemas.openxmlformats.org/officeDocument/2006/relationships/image" Target="../media/image19.png"/><Relationship Id="rId24" Type="http://schemas.openxmlformats.org/officeDocument/2006/relationships/image" Target="../media/image32.png"/><Relationship Id="rId32" Type="http://schemas.openxmlformats.org/officeDocument/2006/relationships/image" Target="../media/image40.png"/><Relationship Id="rId37" Type="http://schemas.openxmlformats.org/officeDocument/2006/relationships/image" Target="../media/image45.png"/><Relationship Id="rId40" Type="http://schemas.openxmlformats.org/officeDocument/2006/relationships/image" Target="../media/image48.png"/><Relationship Id="rId5" Type="http://schemas.openxmlformats.org/officeDocument/2006/relationships/image" Target="../media/image13.png"/><Relationship Id="rId15" Type="http://schemas.openxmlformats.org/officeDocument/2006/relationships/image" Target="../media/image23.png"/><Relationship Id="rId23" Type="http://schemas.openxmlformats.org/officeDocument/2006/relationships/image" Target="../media/image31.png"/><Relationship Id="rId28" Type="http://schemas.openxmlformats.org/officeDocument/2006/relationships/image" Target="../media/image36.png"/><Relationship Id="rId36" Type="http://schemas.openxmlformats.org/officeDocument/2006/relationships/image" Target="../media/image44.png"/><Relationship Id="rId10" Type="http://schemas.openxmlformats.org/officeDocument/2006/relationships/image" Target="../media/image18.png"/><Relationship Id="rId19" Type="http://schemas.openxmlformats.org/officeDocument/2006/relationships/image" Target="../media/image27.png"/><Relationship Id="rId31" Type="http://schemas.openxmlformats.org/officeDocument/2006/relationships/image" Target="../media/image39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Relationship Id="rId14" Type="http://schemas.openxmlformats.org/officeDocument/2006/relationships/image" Target="../media/image22.png"/><Relationship Id="rId22" Type="http://schemas.openxmlformats.org/officeDocument/2006/relationships/image" Target="../media/image30.png"/><Relationship Id="rId27" Type="http://schemas.openxmlformats.org/officeDocument/2006/relationships/image" Target="../media/image35.png"/><Relationship Id="rId30" Type="http://schemas.openxmlformats.org/officeDocument/2006/relationships/image" Target="../media/image38.png"/><Relationship Id="rId35" Type="http://schemas.openxmlformats.org/officeDocument/2006/relationships/image" Target="../media/image43.png"/><Relationship Id="rId43" Type="http://schemas.openxmlformats.org/officeDocument/2006/relationships/image" Target="../media/image51.png"/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12" Type="http://schemas.openxmlformats.org/officeDocument/2006/relationships/image" Target="../media/image20.png"/><Relationship Id="rId17" Type="http://schemas.openxmlformats.org/officeDocument/2006/relationships/image" Target="../media/image25.png"/><Relationship Id="rId25" Type="http://schemas.openxmlformats.org/officeDocument/2006/relationships/image" Target="../media/image33.png"/><Relationship Id="rId33" Type="http://schemas.openxmlformats.org/officeDocument/2006/relationships/image" Target="../media/image41.png"/><Relationship Id="rId38" Type="http://schemas.openxmlformats.org/officeDocument/2006/relationships/image" Target="../media/image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800" y="2576229"/>
            <a:ext cx="9525000" cy="754053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lang="es-ES" sz="4800" spc="55" dirty="0"/>
              <a:t>PLANTILLAPRESENTACIONES</a:t>
            </a:r>
            <a:endParaRPr sz="4800" dirty="0"/>
          </a:p>
        </p:txBody>
      </p:sp>
      <p:sp>
        <p:nvSpPr>
          <p:cNvPr id="3" name="object 3"/>
          <p:cNvSpPr txBox="1"/>
          <p:nvPr/>
        </p:nvSpPr>
        <p:spPr>
          <a:xfrm>
            <a:off x="2124793" y="3133788"/>
            <a:ext cx="8555990" cy="3083560"/>
          </a:xfrm>
          <a:prstGeom prst="rect">
            <a:avLst/>
          </a:prstGeom>
        </p:spPr>
        <p:txBody>
          <a:bodyPr vert="horz" wrap="square" lIns="0" tIns="226695" rIns="0" bIns="0" rtlCol="0">
            <a:spAutoFit/>
          </a:bodyPr>
          <a:lstStyle/>
          <a:p>
            <a:pPr marL="1692910" marR="1691005" algn="ctr">
              <a:lnSpc>
                <a:spcPct val="78100"/>
              </a:lnSpc>
              <a:spcBef>
                <a:spcPts val="1785"/>
              </a:spcBef>
            </a:pPr>
            <a:r>
              <a:rPr sz="6400" spc="95" dirty="0">
                <a:solidFill>
                  <a:srgbClr val="9C9FA0"/>
                </a:solidFill>
                <a:latin typeface="Verdana"/>
                <a:cs typeface="Verdana"/>
              </a:rPr>
              <a:t>E</a:t>
            </a:r>
            <a:r>
              <a:rPr sz="6400" spc="-455" dirty="0">
                <a:solidFill>
                  <a:srgbClr val="9C9FA0"/>
                </a:solidFill>
                <a:latin typeface="Verdana"/>
                <a:cs typeface="Verdana"/>
              </a:rPr>
              <a:t>V</a:t>
            </a:r>
            <a:r>
              <a:rPr sz="6400" spc="-75" dirty="0">
                <a:solidFill>
                  <a:srgbClr val="9C9FA0"/>
                </a:solidFill>
                <a:latin typeface="Verdana"/>
                <a:cs typeface="Verdana"/>
              </a:rPr>
              <a:t>A</a:t>
            </a:r>
            <a:r>
              <a:rPr sz="6400" spc="-125" dirty="0">
                <a:solidFill>
                  <a:srgbClr val="9C9FA0"/>
                </a:solidFill>
                <a:latin typeface="Verdana"/>
                <a:cs typeface="Verdana"/>
              </a:rPr>
              <a:t>L</a:t>
            </a:r>
            <a:r>
              <a:rPr sz="6400" spc="-100" dirty="0">
                <a:solidFill>
                  <a:srgbClr val="9C9FA0"/>
                </a:solidFill>
                <a:latin typeface="Verdana"/>
                <a:cs typeface="Verdana"/>
              </a:rPr>
              <a:t>U</a:t>
            </a:r>
            <a:r>
              <a:rPr sz="6400" spc="-50" dirty="0">
                <a:solidFill>
                  <a:srgbClr val="9C9FA0"/>
                </a:solidFill>
                <a:latin typeface="Verdana"/>
                <a:cs typeface="Verdana"/>
              </a:rPr>
              <a:t>AF</a:t>
            </a:r>
            <a:r>
              <a:rPr sz="6400" spc="-20" dirty="0">
                <a:solidFill>
                  <a:srgbClr val="9C9FA0"/>
                </a:solidFill>
                <a:latin typeface="Verdana"/>
                <a:cs typeface="Verdana"/>
              </a:rPr>
              <a:t>E</a:t>
            </a:r>
            <a:r>
              <a:rPr sz="6400" spc="-70" dirty="0">
                <a:solidFill>
                  <a:srgbClr val="9C9FA0"/>
                </a:solidFill>
                <a:latin typeface="Verdana"/>
                <a:cs typeface="Verdana"/>
              </a:rPr>
              <a:t>ST</a:t>
            </a:r>
            <a:r>
              <a:rPr sz="6400" spc="-95" dirty="0">
                <a:solidFill>
                  <a:srgbClr val="9C9FA0"/>
                </a:solidFill>
                <a:latin typeface="Verdana"/>
                <a:cs typeface="Verdana"/>
              </a:rPr>
              <a:t> </a:t>
            </a:r>
            <a:r>
              <a:rPr sz="6400" spc="-540" dirty="0">
                <a:solidFill>
                  <a:srgbClr val="9C9FA0"/>
                </a:solidFill>
                <a:latin typeface="Verdana"/>
                <a:cs typeface="Verdana"/>
              </a:rPr>
              <a:t>2025</a:t>
            </a:r>
            <a:endParaRPr sz="6400" dirty="0">
              <a:latin typeface="Verdana"/>
              <a:cs typeface="Verdana"/>
            </a:endParaRPr>
          </a:p>
          <a:p>
            <a:pPr marL="12700" marR="5080" algn="ctr">
              <a:lnSpc>
                <a:spcPct val="77800"/>
              </a:lnSpc>
              <a:spcBef>
                <a:spcPts val="7125"/>
              </a:spcBef>
            </a:pPr>
            <a:r>
              <a:rPr sz="1750" i="1" spc="-140" dirty="0">
                <a:solidFill>
                  <a:srgbClr val="9C9FA0"/>
                </a:solidFill>
                <a:latin typeface="Verdana"/>
                <a:cs typeface="Verdana"/>
              </a:rPr>
              <a:t>ESPACIO</a:t>
            </a:r>
            <a:r>
              <a:rPr sz="1750" i="1" spc="-120" dirty="0">
                <a:solidFill>
                  <a:srgbClr val="9C9FA0"/>
                </a:solidFill>
                <a:latin typeface="Verdana"/>
                <a:cs typeface="Verdana"/>
              </a:rPr>
              <a:t> </a:t>
            </a:r>
            <a:r>
              <a:rPr sz="1750" i="1" spc="-105" dirty="0">
                <a:solidFill>
                  <a:srgbClr val="9C9FA0"/>
                </a:solidFill>
                <a:latin typeface="Verdana"/>
                <a:cs typeface="Verdana"/>
              </a:rPr>
              <a:t>PARA</a:t>
            </a:r>
            <a:r>
              <a:rPr sz="1750" i="1" spc="-190" dirty="0">
                <a:solidFill>
                  <a:srgbClr val="9C9FA0"/>
                </a:solidFill>
                <a:latin typeface="Verdana"/>
                <a:cs typeface="Verdana"/>
              </a:rPr>
              <a:t> </a:t>
            </a:r>
            <a:r>
              <a:rPr sz="1750" i="1" spc="-125" dirty="0">
                <a:solidFill>
                  <a:srgbClr val="9C9FA0"/>
                </a:solidFill>
                <a:latin typeface="Verdana"/>
                <a:cs typeface="Verdana"/>
              </a:rPr>
              <a:t>CELEBRAR,</a:t>
            </a:r>
            <a:r>
              <a:rPr sz="1750" i="1" spc="-160" dirty="0">
                <a:solidFill>
                  <a:srgbClr val="9C9FA0"/>
                </a:solidFill>
                <a:latin typeface="Verdana"/>
                <a:cs typeface="Verdana"/>
              </a:rPr>
              <a:t> </a:t>
            </a:r>
            <a:r>
              <a:rPr sz="1750" i="1" spc="-125" dirty="0">
                <a:solidFill>
                  <a:srgbClr val="9C9FA0"/>
                </a:solidFill>
                <a:latin typeface="Verdana"/>
                <a:cs typeface="Verdana"/>
              </a:rPr>
              <a:t>COMPARTIR </a:t>
            </a:r>
            <a:r>
              <a:rPr sz="1750" i="1" spc="-114" dirty="0">
                <a:solidFill>
                  <a:srgbClr val="9C9FA0"/>
                </a:solidFill>
                <a:latin typeface="Verdana"/>
                <a:cs typeface="Verdana"/>
              </a:rPr>
              <a:t>Y</a:t>
            </a:r>
            <a:r>
              <a:rPr sz="1750" i="1" spc="-140" dirty="0">
                <a:solidFill>
                  <a:srgbClr val="9C9FA0"/>
                </a:solidFill>
                <a:latin typeface="Verdana"/>
                <a:cs typeface="Verdana"/>
              </a:rPr>
              <a:t> </a:t>
            </a:r>
            <a:r>
              <a:rPr sz="1750" i="1" spc="-100" dirty="0">
                <a:solidFill>
                  <a:srgbClr val="9C9FA0"/>
                </a:solidFill>
                <a:latin typeface="Verdana"/>
                <a:cs typeface="Verdana"/>
              </a:rPr>
              <a:t>APRENDER</a:t>
            </a:r>
            <a:r>
              <a:rPr sz="1750" i="1" spc="-130" dirty="0">
                <a:solidFill>
                  <a:srgbClr val="9C9FA0"/>
                </a:solidFill>
                <a:latin typeface="Verdana"/>
                <a:cs typeface="Verdana"/>
              </a:rPr>
              <a:t> </a:t>
            </a:r>
            <a:r>
              <a:rPr sz="1750" i="1" spc="-114" dirty="0">
                <a:solidFill>
                  <a:srgbClr val="9C9FA0"/>
                </a:solidFill>
                <a:latin typeface="Verdana"/>
                <a:cs typeface="Verdana"/>
              </a:rPr>
              <a:t>DE</a:t>
            </a:r>
            <a:r>
              <a:rPr sz="1750" i="1" spc="-100" dirty="0">
                <a:solidFill>
                  <a:srgbClr val="9C9FA0"/>
                </a:solidFill>
                <a:latin typeface="Verdana"/>
                <a:cs typeface="Verdana"/>
              </a:rPr>
              <a:t> </a:t>
            </a:r>
            <a:r>
              <a:rPr sz="1750" i="1" spc="-105" dirty="0">
                <a:solidFill>
                  <a:srgbClr val="9C9FA0"/>
                </a:solidFill>
                <a:latin typeface="Verdana"/>
                <a:cs typeface="Verdana"/>
              </a:rPr>
              <a:t>LAS</a:t>
            </a:r>
            <a:r>
              <a:rPr sz="1750" i="1" spc="-140" dirty="0">
                <a:solidFill>
                  <a:srgbClr val="9C9FA0"/>
                </a:solidFill>
                <a:latin typeface="Verdana"/>
                <a:cs typeface="Verdana"/>
              </a:rPr>
              <a:t> </a:t>
            </a:r>
            <a:r>
              <a:rPr sz="1750" i="1" spc="-125" dirty="0">
                <a:solidFill>
                  <a:srgbClr val="9C9FA0"/>
                </a:solidFill>
                <a:latin typeface="Verdana"/>
                <a:cs typeface="Verdana"/>
              </a:rPr>
              <a:t>PRÁCTICAS</a:t>
            </a:r>
            <a:r>
              <a:rPr sz="1750" i="1" spc="-135" dirty="0">
                <a:solidFill>
                  <a:srgbClr val="9C9FA0"/>
                </a:solidFill>
                <a:latin typeface="Verdana"/>
                <a:cs typeface="Verdana"/>
              </a:rPr>
              <a:t> </a:t>
            </a:r>
            <a:r>
              <a:rPr sz="1750" i="1" spc="-110" dirty="0">
                <a:solidFill>
                  <a:srgbClr val="9C9FA0"/>
                </a:solidFill>
                <a:latin typeface="Verdana"/>
                <a:cs typeface="Verdana"/>
              </a:rPr>
              <a:t>QUE</a:t>
            </a:r>
            <a:r>
              <a:rPr sz="1750" i="1" spc="-100" dirty="0">
                <a:solidFill>
                  <a:srgbClr val="9C9FA0"/>
                </a:solidFill>
                <a:latin typeface="Verdana"/>
                <a:cs typeface="Verdana"/>
              </a:rPr>
              <a:t> </a:t>
            </a:r>
            <a:r>
              <a:rPr sz="1750" i="1" spc="-75" dirty="0">
                <a:solidFill>
                  <a:srgbClr val="9C9FA0"/>
                </a:solidFill>
                <a:latin typeface="Verdana"/>
                <a:cs typeface="Verdana"/>
              </a:rPr>
              <a:t>ESTÁN </a:t>
            </a:r>
            <a:r>
              <a:rPr sz="1750" i="1" spc="-100" dirty="0">
                <a:solidFill>
                  <a:srgbClr val="9C9FA0"/>
                </a:solidFill>
                <a:latin typeface="Verdana"/>
                <a:cs typeface="Verdana"/>
              </a:rPr>
              <a:t>TRANSFORMANDO</a:t>
            </a:r>
            <a:r>
              <a:rPr sz="1750" i="1" spc="-120" dirty="0">
                <a:solidFill>
                  <a:srgbClr val="9C9FA0"/>
                </a:solidFill>
                <a:latin typeface="Verdana"/>
                <a:cs typeface="Verdana"/>
              </a:rPr>
              <a:t> </a:t>
            </a:r>
            <a:r>
              <a:rPr sz="1750" i="1" spc="-65" dirty="0">
                <a:solidFill>
                  <a:srgbClr val="9C9FA0"/>
                </a:solidFill>
                <a:latin typeface="Verdana"/>
                <a:cs typeface="Verdana"/>
              </a:rPr>
              <a:t>LA</a:t>
            </a:r>
            <a:r>
              <a:rPr sz="1750" i="1" spc="-190" dirty="0">
                <a:solidFill>
                  <a:srgbClr val="9C9FA0"/>
                </a:solidFill>
                <a:latin typeface="Verdana"/>
                <a:cs typeface="Verdana"/>
              </a:rPr>
              <a:t> </a:t>
            </a:r>
            <a:r>
              <a:rPr sz="1750" i="1" spc="-85" dirty="0">
                <a:solidFill>
                  <a:srgbClr val="9C9FA0"/>
                </a:solidFill>
                <a:latin typeface="Verdana"/>
                <a:cs typeface="Verdana"/>
              </a:rPr>
              <a:t>FORMA</a:t>
            </a:r>
            <a:r>
              <a:rPr sz="1750" i="1" spc="-190" dirty="0">
                <a:solidFill>
                  <a:srgbClr val="9C9FA0"/>
                </a:solidFill>
                <a:latin typeface="Verdana"/>
                <a:cs typeface="Verdana"/>
              </a:rPr>
              <a:t> </a:t>
            </a:r>
            <a:r>
              <a:rPr sz="1750" i="1" spc="-110" dirty="0">
                <a:solidFill>
                  <a:srgbClr val="9C9FA0"/>
                </a:solidFill>
                <a:latin typeface="Verdana"/>
                <a:cs typeface="Verdana"/>
              </a:rPr>
              <a:t>EN</a:t>
            </a:r>
            <a:r>
              <a:rPr sz="1750" i="1" spc="-145" dirty="0">
                <a:solidFill>
                  <a:srgbClr val="9C9FA0"/>
                </a:solidFill>
                <a:latin typeface="Verdana"/>
                <a:cs typeface="Verdana"/>
              </a:rPr>
              <a:t> </a:t>
            </a:r>
            <a:r>
              <a:rPr sz="1750" i="1" spc="-110" dirty="0">
                <a:solidFill>
                  <a:srgbClr val="9C9FA0"/>
                </a:solidFill>
                <a:latin typeface="Verdana"/>
                <a:cs typeface="Verdana"/>
              </a:rPr>
              <a:t>QUE</a:t>
            </a:r>
            <a:r>
              <a:rPr sz="1750" i="1" spc="-100" dirty="0">
                <a:solidFill>
                  <a:srgbClr val="9C9FA0"/>
                </a:solidFill>
                <a:latin typeface="Verdana"/>
                <a:cs typeface="Verdana"/>
              </a:rPr>
              <a:t> </a:t>
            </a:r>
            <a:r>
              <a:rPr sz="1750" i="1" spc="-125" dirty="0">
                <a:solidFill>
                  <a:srgbClr val="9C9FA0"/>
                </a:solidFill>
                <a:latin typeface="Verdana"/>
                <a:cs typeface="Verdana"/>
              </a:rPr>
              <a:t>EVALUAMOS</a:t>
            </a:r>
            <a:r>
              <a:rPr sz="1750" i="1" spc="-145" dirty="0">
                <a:solidFill>
                  <a:srgbClr val="9C9FA0"/>
                </a:solidFill>
                <a:latin typeface="Verdana"/>
                <a:cs typeface="Verdana"/>
              </a:rPr>
              <a:t> </a:t>
            </a:r>
            <a:r>
              <a:rPr sz="1750" i="1" spc="-95" dirty="0">
                <a:solidFill>
                  <a:srgbClr val="9C9FA0"/>
                </a:solidFill>
                <a:latin typeface="Verdana"/>
                <a:cs typeface="Verdana"/>
              </a:rPr>
              <a:t>EL</a:t>
            </a:r>
            <a:r>
              <a:rPr sz="1750" i="1" spc="-360" dirty="0">
                <a:solidFill>
                  <a:srgbClr val="9C9FA0"/>
                </a:solidFill>
                <a:latin typeface="Verdana"/>
                <a:cs typeface="Verdana"/>
              </a:rPr>
              <a:t> </a:t>
            </a:r>
            <a:r>
              <a:rPr sz="1750" i="1" spc="-120" dirty="0">
                <a:solidFill>
                  <a:srgbClr val="9C9FA0"/>
                </a:solidFill>
                <a:latin typeface="Verdana"/>
                <a:cs typeface="Verdana"/>
              </a:rPr>
              <a:t>APRENDIZAJE</a:t>
            </a:r>
            <a:r>
              <a:rPr sz="1750" i="1" spc="-105" dirty="0">
                <a:solidFill>
                  <a:srgbClr val="9C9FA0"/>
                </a:solidFill>
                <a:latin typeface="Verdana"/>
                <a:cs typeface="Verdana"/>
              </a:rPr>
              <a:t> </a:t>
            </a:r>
            <a:r>
              <a:rPr sz="1750" i="1" spc="-110" dirty="0">
                <a:solidFill>
                  <a:srgbClr val="9C9FA0"/>
                </a:solidFill>
                <a:latin typeface="Verdana"/>
                <a:cs typeface="Verdana"/>
              </a:rPr>
              <a:t>EN</a:t>
            </a:r>
            <a:r>
              <a:rPr sz="1750" i="1" spc="-140" dirty="0">
                <a:solidFill>
                  <a:srgbClr val="9C9FA0"/>
                </a:solidFill>
                <a:latin typeface="Verdana"/>
                <a:cs typeface="Verdana"/>
              </a:rPr>
              <a:t> </a:t>
            </a:r>
            <a:r>
              <a:rPr sz="1750" i="1" spc="-65" dirty="0">
                <a:solidFill>
                  <a:srgbClr val="9C9FA0"/>
                </a:solidFill>
                <a:latin typeface="Verdana"/>
                <a:cs typeface="Verdana"/>
              </a:rPr>
              <a:t>LA</a:t>
            </a:r>
            <a:r>
              <a:rPr sz="1750" i="1" spc="-190" dirty="0">
                <a:solidFill>
                  <a:srgbClr val="9C9FA0"/>
                </a:solidFill>
                <a:latin typeface="Verdana"/>
                <a:cs typeface="Verdana"/>
              </a:rPr>
              <a:t> </a:t>
            </a:r>
            <a:r>
              <a:rPr sz="1750" i="1" spc="-20" dirty="0">
                <a:solidFill>
                  <a:srgbClr val="9C9FA0"/>
                </a:solidFill>
                <a:latin typeface="Verdana"/>
                <a:cs typeface="Verdana"/>
              </a:rPr>
              <a:t>UNAM</a:t>
            </a:r>
            <a:endParaRPr sz="175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801600" cy="7772400"/>
          </a:xfrm>
          <a:custGeom>
            <a:avLst/>
            <a:gdLst/>
            <a:ahLst/>
            <a:cxnLst/>
            <a:rect l="l" t="t" r="r" b="b"/>
            <a:pathLst>
              <a:path w="12801600" h="7772400">
                <a:moveTo>
                  <a:pt x="12801600" y="0"/>
                </a:moveTo>
                <a:lnTo>
                  <a:pt x="0" y="0"/>
                </a:lnTo>
                <a:lnTo>
                  <a:pt x="0" y="7772400"/>
                </a:lnTo>
                <a:lnTo>
                  <a:pt x="12801600" y="7772400"/>
                </a:lnTo>
                <a:lnTo>
                  <a:pt x="12801600" y="0"/>
                </a:lnTo>
                <a:close/>
              </a:path>
            </a:pathLst>
          </a:custGeom>
          <a:solidFill>
            <a:srgbClr val="BCDE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9258325" y="4034789"/>
            <a:ext cx="1594485" cy="1312545"/>
          </a:xfrm>
          <a:custGeom>
            <a:avLst/>
            <a:gdLst/>
            <a:ahLst/>
            <a:cxnLst/>
            <a:rect l="l" t="t" r="r" b="b"/>
            <a:pathLst>
              <a:path w="1594484" h="1312545">
                <a:moveTo>
                  <a:pt x="1304480" y="133515"/>
                </a:moveTo>
                <a:lnTo>
                  <a:pt x="1205217" y="117271"/>
                </a:lnTo>
                <a:lnTo>
                  <a:pt x="1170965" y="0"/>
                </a:lnTo>
                <a:lnTo>
                  <a:pt x="1157287" y="93624"/>
                </a:lnTo>
                <a:lnTo>
                  <a:pt x="1037450" y="133515"/>
                </a:lnTo>
                <a:lnTo>
                  <a:pt x="1130388" y="144322"/>
                </a:lnTo>
                <a:lnTo>
                  <a:pt x="1170965" y="267030"/>
                </a:lnTo>
                <a:lnTo>
                  <a:pt x="1184706" y="167233"/>
                </a:lnTo>
                <a:lnTo>
                  <a:pt x="1187450" y="158496"/>
                </a:lnTo>
                <a:lnTo>
                  <a:pt x="1192758" y="151307"/>
                </a:lnTo>
                <a:lnTo>
                  <a:pt x="1200099" y="146215"/>
                </a:lnTo>
                <a:lnTo>
                  <a:pt x="1208925" y="143738"/>
                </a:lnTo>
                <a:lnTo>
                  <a:pt x="1304480" y="133515"/>
                </a:lnTo>
                <a:close/>
              </a:path>
              <a:path w="1594484" h="1312545">
                <a:moveTo>
                  <a:pt x="1551089" y="1082484"/>
                </a:moveTo>
                <a:lnTo>
                  <a:pt x="1537906" y="1068806"/>
                </a:lnTo>
                <a:lnTo>
                  <a:pt x="1462481" y="993635"/>
                </a:lnTo>
                <a:lnTo>
                  <a:pt x="1431874" y="963129"/>
                </a:lnTo>
                <a:lnTo>
                  <a:pt x="1378673" y="910120"/>
                </a:lnTo>
                <a:lnTo>
                  <a:pt x="1349197" y="880745"/>
                </a:lnTo>
                <a:lnTo>
                  <a:pt x="1307706" y="839393"/>
                </a:lnTo>
                <a:lnTo>
                  <a:pt x="1278153" y="809942"/>
                </a:lnTo>
                <a:lnTo>
                  <a:pt x="1236662" y="768591"/>
                </a:lnTo>
                <a:lnTo>
                  <a:pt x="1207096" y="739127"/>
                </a:lnTo>
                <a:lnTo>
                  <a:pt x="1165529" y="697699"/>
                </a:lnTo>
                <a:lnTo>
                  <a:pt x="1159827" y="692023"/>
                </a:lnTo>
                <a:lnTo>
                  <a:pt x="1159827" y="910120"/>
                </a:lnTo>
                <a:lnTo>
                  <a:pt x="681824" y="910120"/>
                </a:lnTo>
                <a:lnTo>
                  <a:pt x="639000" y="902589"/>
                </a:lnTo>
                <a:lnTo>
                  <a:pt x="581799" y="882523"/>
                </a:lnTo>
                <a:lnTo>
                  <a:pt x="577596" y="880745"/>
                </a:lnTo>
                <a:lnTo>
                  <a:pt x="1117180" y="880745"/>
                </a:lnTo>
                <a:lnTo>
                  <a:pt x="1159827" y="910120"/>
                </a:lnTo>
                <a:lnTo>
                  <a:pt x="1159827" y="692023"/>
                </a:lnTo>
                <a:lnTo>
                  <a:pt x="1135976" y="668248"/>
                </a:lnTo>
                <a:lnTo>
                  <a:pt x="1094498" y="626897"/>
                </a:lnTo>
                <a:lnTo>
                  <a:pt x="1064945" y="597433"/>
                </a:lnTo>
                <a:lnTo>
                  <a:pt x="1057224" y="589737"/>
                </a:lnTo>
                <a:lnTo>
                  <a:pt x="1057224" y="839393"/>
                </a:lnTo>
                <a:lnTo>
                  <a:pt x="495947" y="839393"/>
                </a:lnTo>
                <a:lnTo>
                  <a:pt x="486206" y="832510"/>
                </a:lnTo>
                <a:lnTo>
                  <a:pt x="476910" y="825309"/>
                </a:lnTo>
                <a:lnTo>
                  <a:pt x="468058" y="817791"/>
                </a:lnTo>
                <a:lnTo>
                  <a:pt x="459689" y="809942"/>
                </a:lnTo>
                <a:lnTo>
                  <a:pt x="1014501" y="809942"/>
                </a:lnTo>
                <a:lnTo>
                  <a:pt x="1057224" y="839393"/>
                </a:lnTo>
                <a:lnTo>
                  <a:pt x="1057224" y="589737"/>
                </a:lnTo>
                <a:lnTo>
                  <a:pt x="1023467" y="556082"/>
                </a:lnTo>
                <a:lnTo>
                  <a:pt x="993914" y="526630"/>
                </a:lnTo>
                <a:lnTo>
                  <a:pt x="975652" y="508419"/>
                </a:lnTo>
                <a:lnTo>
                  <a:pt x="975575" y="508177"/>
                </a:lnTo>
                <a:lnTo>
                  <a:pt x="954455" y="487527"/>
                </a:lnTo>
                <a:lnTo>
                  <a:pt x="954455" y="768591"/>
                </a:lnTo>
                <a:lnTo>
                  <a:pt x="426593" y="768591"/>
                </a:lnTo>
                <a:lnTo>
                  <a:pt x="422363" y="761479"/>
                </a:lnTo>
                <a:lnTo>
                  <a:pt x="418414" y="754202"/>
                </a:lnTo>
                <a:lnTo>
                  <a:pt x="414743" y="746747"/>
                </a:lnTo>
                <a:lnTo>
                  <a:pt x="411378" y="739127"/>
                </a:lnTo>
                <a:lnTo>
                  <a:pt x="911809" y="739127"/>
                </a:lnTo>
                <a:lnTo>
                  <a:pt x="954455" y="768591"/>
                </a:lnTo>
                <a:lnTo>
                  <a:pt x="954455" y="487527"/>
                </a:lnTo>
                <a:lnTo>
                  <a:pt x="952169" y="485279"/>
                </a:lnTo>
                <a:lnTo>
                  <a:pt x="922096" y="455828"/>
                </a:lnTo>
                <a:lnTo>
                  <a:pt x="879856" y="414388"/>
                </a:lnTo>
                <a:lnTo>
                  <a:pt x="851763" y="386765"/>
                </a:lnTo>
                <a:lnTo>
                  <a:pt x="851763" y="697699"/>
                </a:lnTo>
                <a:lnTo>
                  <a:pt x="398272" y="697699"/>
                </a:lnTo>
                <a:lnTo>
                  <a:pt x="396887" y="690537"/>
                </a:lnTo>
                <a:lnTo>
                  <a:pt x="395643" y="683247"/>
                </a:lnTo>
                <a:lnTo>
                  <a:pt x="394589" y="675830"/>
                </a:lnTo>
                <a:lnTo>
                  <a:pt x="393738" y="668248"/>
                </a:lnTo>
                <a:lnTo>
                  <a:pt x="809028" y="668248"/>
                </a:lnTo>
                <a:lnTo>
                  <a:pt x="851763" y="697699"/>
                </a:lnTo>
                <a:lnTo>
                  <a:pt x="851763" y="386765"/>
                </a:lnTo>
                <a:lnTo>
                  <a:pt x="818743" y="354190"/>
                </a:lnTo>
                <a:lnTo>
                  <a:pt x="812863" y="314794"/>
                </a:lnTo>
                <a:lnTo>
                  <a:pt x="809028" y="276745"/>
                </a:lnTo>
                <a:lnTo>
                  <a:pt x="808062" y="227406"/>
                </a:lnTo>
                <a:lnTo>
                  <a:pt x="809510" y="214922"/>
                </a:lnTo>
                <a:lnTo>
                  <a:pt x="813447" y="180873"/>
                </a:lnTo>
                <a:lnTo>
                  <a:pt x="826719" y="137325"/>
                </a:lnTo>
                <a:lnTo>
                  <a:pt x="849363" y="97002"/>
                </a:lnTo>
                <a:lnTo>
                  <a:pt x="882916" y="60109"/>
                </a:lnTo>
                <a:lnTo>
                  <a:pt x="928878" y="26860"/>
                </a:lnTo>
                <a:lnTo>
                  <a:pt x="748995" y="24701"/>
                </a:lnTo>
                <a:lnTo>
                  <a:pt x="748995" y="626897"/>
                </a:lnTo>
                <a:lnTo>
                  <a:pt x="392290" y="626897"/>
                </a:lnTo>
                <a:lnTo>
                  <a:pt x="392391" y="619556"/>
                </a:lnTo>
                <a:lnTo>
                  <a:pt x="392480" y="612203"/>
                </a:lnTo>
                <a:lnTo>
                  <a:pt x="392595" y="598716"/>
                </a:lnTo>
                <a:lnTo>
                  <a:pt x="392607" y="597433"/>
                </a:lnTo>
                <a:lnTo>
                  <a:pt x="706348" y="597433"/>
                </a:lnTo>
                <a:lnTo>
                  <a:pt x="748995" y="626897"/>
                </a:lnTo>
                <a:lnTo>
                  <a:pt x="748995" y="24701"/>
                </a:lnTo>
                <a:lnTo>
                  <a:pt x="674293" y="23787"/>
                </a:lnTo>
                <a:lnTo>
                  <a:pt x="646303" y="24130"/>
                </a:lnTo>
                <a:lnTo>
                  <a:pt x="646303" y="556082"/>
                </a:lnTo>
                <a:lnTo>
                  <a:pt x="392849" y="556082"/>
                </a:lnTo>
                <a:lnTo>
                  <a:pt x="392938" y="526630"/>
                </a:lnTo>
                <a:lnTo>
                  <a:pt x="603656" y="526630"/>
                </a:lnTo>
                <a:lnTo>
                  <a:pt x="646303" y="556082"/>
                </a:lnTo>
                <a:lnTo>
                  <a:pt x="646303" y="24130"/>
                </a:lnTo>
                <a:lnTo>
                  <a:pt x="623481" y="24396"/>
                </a:lnTo>
                <a:lnTo>
                  <a:pt x="572757" y="26174"/>
                </a:lnTo>
                <a:lnTo>
                  <a:pt x="561733" y="26885"/>
                </a:lnTo>
                <a:lnTo>
                  <a:pt x="561733" y="165963"/>
                </a:lnTo>
                <a:lnTo>
                  <a:pt x="557898" y="185013"/>
                </a:lnTo>
                <a:lnTo>
                  <a:pt x="547433" y="200583"/>
                </a:lnTo>
                <a:lnTo>
                  <a:pt x="543610" y="203174"/>
                </a:lnTo>
                <a:lnTo>
                  <a:pt x="543610" y="485279"/>
                </a:lnTo>
                <a:lnTo>
                  <a:pt x="392849" y="485279"/>
                </a:lnTo>
                <a:lnTo>
                  <a:pt x="392772" y="455828"/>
                </a:lnTo>
                <a:lnTo>
                  <a:pt x="500888" y="455828"/>
                </a:lnTo>
                <a:lnTo>
                  <a:pt x="543610" y="485279"/>
                </a:lnTo>
                <a:lnTo>
                  <a:pt x="543610" y="203174"/>
                </a:lnTo>
                <a:lnTo>
                  <a:pt x="531901" y="211074"/>
                </a:lnTo>
                <a:lnTo>
                  <a:pt x="512864" y="214922"/>
                </a:lnTo>
                <a:lnTo>
                  <a:pt x="493801" y="211074"/>
                </a:lnTo>
                <a:lnTo>
                  <a:pt x="478243" y="200583"/>
                </a:lnTo>
                <a:lnTo>
                  <a:pt x="467753" y="185013"/>
                </a:lnTo>
                <a:lnTo>
                  <a:pt x="463905" y="165963"/>
                </a:lnTo>
                <a:lnTo>
                  <a:pt x="467753" y="146913"/>
                </a:lnTo>
                <a:lnTo>
                  <a:pt x="478243" y="131356"/>
                </a:lnTo>
                <a:lnTo>
                  <a:pt x="493801" y="120853"/>
                </a:lnTo>
                <a:lnTo>
                  <a:pt x="512864" y="117005"/>
                </a:lnTo>
                <a:lnTo>
                  <a:pt x="531901" y="120853"/>
                </a:lnTo>
                <a:lnTo>
                  <a:pt x="547433" y="131356"/>
                </a:lnTo>
                <a:lnTo>
                  <a:pt x="557898" y="146913"/>
                </a:lnTo>
                <a:lnTo>
                  <a:pt x="561733" y="165963"/>
                </a:lnTo>
                <a:lnTo>
                  <a:pt x="561733" y="26885"/>
                </a:lnTo>
                <a:lnTo>
                  <a:pt x="522160" y="29438"/>
                </a:lnTo>
                <a:lnTo>
                  <a:pt x="476656" y="39077"/>
                </a:lnTo>
                <a:lnTo>
                  <a:pt x="440918" y="56451"/>
                </a:lnTo>
                <a:lnTo>
                  <a:pt x="440918" y="414388"/>
                </a:lnTo>
                <a:lnTo>
                  <a:pt x="392607" y="414388"/>
                </a:lnTo>
                <a:lnTo>
                  <a:pt x="392493" y="392290"/>
                </a:lnTo>
                <a:lnTo>
                  <a:pt x="392442" y="384937"/>
                </a:lnTo>
                <a:lnTo>
                  <a:pt x="398195" y="384937"/>
                </a:lnTo>
                <a:lnTo>
                  <a:pt x="440918" y="414388"/>
                </a:lnTo>
                <a:lnTo>
                  <a:pt x="440918" y="56451"/>
                </a:lnTo>
                <a:lnTo>
                  <a:pt x="400202" y="87617"/>
                </a:lnTo>
                <a:lnTo>
                  <a:pt x="370941" y="123494"/>
                </a:lnTo>
                <a:lnTo>
                  <a:pt x="348805" y="165074"/>
                </a:lnTo>
                <a:lnTo>
                  <a:pt x="334619" y="210832"/>
                </a:lnTo>
                <a:lnTo>
                  <a:pt x="329247" y="259257"/>
                </a:lnTo>
                <a:lnTo>
                  <a:pt x="328879" y="295605"/>
                </a:lnTo>
                <a:lnTo>
                  <a:pt x="328955" y="647204"/>
                </a:lnTo>
                <a:lnTo>
                  <a:pt x="328726" y="668248"/>
                </a:lnTo>
                <a:lnTo>
                  <a:pt x="328650" y="675830"/>
                </a:lnTo>
                <a:lnTo>
                  <a:pt x="328523" y="686777"/>
                </a:lnTo>
                <a:lnTo>
                  <a:pt x="328434" y="695680"/>
                </a:lnTo>
                <a:lnTo>
                  <a:pt x="331724" y="746747"/>
                </a:lnTo>
                <a:lnTo>
                  <a:pt x="343331" y="795248"/>
                </a:lnTo>
                <a:lnTo>
                  <a:pt x="362597" y="836828"/>
                </a:lnTo>
                <a:lnTo>
                  <a:pt x="389229" y="873213"/>
                </a:lnTo>
                <a:lnTo>
                  <a:pt x="422859" y="904608"/>
                </a:lnTo>
                <a:lnTo>
                  <a:pt x="463092" y="931240"/>
                </a:lnTo>
                <a:lnTo>
                  <a:pt x="362026" y="1130795"/>
                </a:lnTo>
                <a:lnTo>
                  <a:pt x="391629" y="1124280"/>
                </a:lnTo>
                <a:lnTo>
                  <a:pt x="416521" y="1117168"/>
                </a:lnTo>
                <a:lnTo>
                  <a:pt x="439102" y="1109929"/>
                </a:lnTo>
                <a:lnTo>
                  <a:pt x="461797" y="1103045"/>
                </a:lnTo>
                <a:lnTo>
                  <a:pt x="532688" y="963129"/>
                </a:lnTo>
                <a:lnTo>
                  <a:pt x="546290" y="968692"/>
                </a:lnTo>
                <a:lnTo>
                  <a:pt x="559955" y="974128"/>
                </a:lnTo>
                <a:lnTo>
                  <a:pt x="568147" y="976934"/>
                </a:lnTo>
                <a:lnTo>
                  <a:pt x="576453" y="979538"/>
                </a:lnTo>
                <a:lnTo>
                  <a:pt x="584873" y="981913"/>
                </a:lnTo>
                <a:lnTo>
                  <a:pt x="593382" y="984084"/>
                </a:lnTo>
                <a:lnTo>
                  <a:pt x="542239" y="1085151"/>
                </a:lnTo>
                <a:lnTo>
                  <a:pt x="559930" y="1082878"/>
                </a:lnTo>
                <a:lnTo>
                  <a:pt x="578053" y="1082103"/>
                </a:lnTo>
                <a:lnTo>
                  <a:pt x="599541" y="1083208"/>
                </a:lnTo>
                <a:lnTo>
                  <a:pt x="598258" y="1083208"/>
                </a:lnTo>
                <a:lnTo>
                  <a:pt x="619277" y="1086205"/>
                </a:lnTo>
                <a:lnTo>
                  <a:pt x="621779" y="1086688"/>
                </a:lnTo>
                <a:lnTo>
                  <a:pt x="624205" y="1087094"/>
                </a:lnTo>
                <a:lnTo>
                  <a:pt x="626630" y="1087666"/>
                </a:lnTo>
                <a:lnTo>
                  <a:pt x="629450" y="1082103"/>
                </a:lnTo>
                <a:lnTo>
                  <a:pt x="674293" y="993635"/>
                </a:lnTo>
                <a:lnTo>
                  <a:pt x="1150531" y="993635"/>
                </a:lnTo>
                <a:lnTo>
                  <a:pt x="1162227" y="1004290"/>
                </a:lnTo>
                <a:lnTo>
                  <a:pt x="1197140" y="1036523"/>
                </a:lnTo>
                <a:lnTo>
                  <a:pt x="1223225" y="1056982"/>
                </a:lnTo>
                <a:lnTo>
                  <a:pt x="1251521" y="1071613"/>
                </a:lnTo>
                <a:lnTo>
                  <a:pt x="1282153" y="1080363"/>
                </a:lnTo>
                <a:lnTo>
                  <a:pt x="1315199" y="1083208"/>
                </a:lnTo>
                <a:lnTo>
                  <a:pt x="1544751" y="1083208"/>
                </a:lnTo>
                <a:lnTo>
                  <a:pt x="1549882" y="1082484"/>
                </a:lnTo>
                <a:lnTo>
                  <a:pt x="1551089" y="1082484"/>
                </a:lnTo>
                <a:close/>
              </a:path>
              <a:path w="1594484" h="1312545">
                <a:moveTo>
                  <a:pt x="1580781" y="1246454"/>
                </a:moveTo>
                <a:lnTo>
                  <a:pt x="1580654" y="1246174"/>
                </a:lnTo>
                <a:lnTo>
                  <a:pt x="1574863" y="1233220"/>
                </a:lnTo>
                <a:lnTo>
                  <a:pt x="1546694" y="1170343"/>
                </a:lnTo>
                <a:lnTo>
                  <a:pt x="1544802" y="1167117"/>
                </a:lnTo>
                <a:lnTo>
                  <a:pt x="1543621" y="1165085"/>
                </a:lnTo>
                <a:lnTo>
                  <a:pt x="1532966" y="1167117"/>
                </a:lnTo>
                <a:lnTo>
                  <a:pt x="1397787" y="1166825"/>
                </a:lnTo>
                <a:lnTo>
                  <a:pt x="1306855" y="1164869"/>
                </a:lnTo>
                <a:lnTo>
                  <a:pt x="1244295" y="1159179"/>
                </a:lnTo>
                <a:lnTo>
                  <a:pt x="1198562" y="1150886"/>
                </a:lnTo>
                <a:lnTo>
                  <a:pt x="1132420" y="1131290"/>
                </a:lnTo>
                <a:lnTo>
                  <a:pt x="1099439" y="1122438"/>
                </a:lnTo>
                <a:lnTo>
                  <a:pt x="1062278" y="1114082"/>
                </a:lnTo>
                <a:lnTo>
                  <a:pt x="1030249" y="1108202"/>
                </a:lnTo>
                <a:lnTo>
                  <a:pt x="998347" y="1106436"/>
                </a:lnTo>
                <a:lnTo>
                  <a:pt x="961555" y="1110462"/>
                </a:lnTo>
                <a:lnTo>
                  <a:pt x="923683" y="1120089"/>
                </a:lnTo>
                <a:lnTo>
                  <a:pt x="860412" y="1158468"/>
                </a:lnTo>
                <a:lnTo>
                  <a:pt x="826084" y="1192034"/>
                </a:lnTo>
                <a:lnTo>
                  <a:pt x="790397" y="1233220"/>
                </a:lnTo>
                <a:lnTo>
                  <a:pt x="772515" y="1212138"/>
                </a:lnTo>
                <a:lnTo>
                  <a:pt x="763689" y="1201953"/>
                </a:lnTo>
                <a:lnTo>
                  <a:pt x="754634" y="1192034"/>
                </a:lnTo>
                <a:lnTo>
                  <a:pt x="729284" y="1167117"/>
                </a:lnTo>
                <a:lnTo>
                  <a:pt x="721753" y="1159713"/>
                </a:lnTo>
                <a:lnTo>
                  <a:pt x="661631" y="1121752"/>
                </a:lnTo>
                <a:lnTo>
                  <a:pt x="624192" y="1111351"/>
                </a:lnTo>
                <a:lnTo>
                  <a:pt x="621753" y="1110957"/>
                </a:lnTo>
                <a:lnTo>
                  <a:pt x="619252" y="1110462"/>
                </a:lnTo>
                <a:lnTo>
                  <a:pt x="597509" y="1107363"/>
                </a:lnTo>
                <a:lnTo>
                  <a:pt x="579653" y="1106436"/>
                </a:lnTo>
                <a:lnTo>
                  <a:pt x="576110" y="1106436"/>
                </a:lnTo>
                <a:lnTo>
                  <a:pt x="528408" y="1111973"/>
                </a:lnTo>
                <a:lnTo>
                  <a:pt x="474395" y="1123975"/>
                </a:lnTo>
                <a:lnTo>
                  <a:pt x="416496" y="1141412"/>
                </a:lnTo>
                <a:lnTo>
                  <a:pt x="391604" y="1148524"/>
                </a:lnTo>
                <a:lnTo>
                  <a:pt x="330581" y="1159929"/>
                </a:lnTo>
                <a:lnTo>
                  <a:pt x="292188" y="1163701"/>
                </a:lnTo>
                <a:lnTo>
                  <a:pt x="245275" y="1166063"/>
                </a:lnTo>
                <a:lnTo>
                  <a:pt x="178358" y="1166825"/>
                </a:lnTo>
                <a:lnTo>
                  <a:pt x="47777" y="1167117"/>
                </a:lnTo>
                <a:lnTo>
                  <a:pt x="37172" y="1165085"/>
                </a:lnTo>
                <a:lnTo>
                  <a:pt x="34099" y="1170343"/>
                </a:lnTo>
                <a:lnTo>
                  <a:pt x="0" y="1246492"/>
                </a:lnTo>
                <a:lnTo>
                  <a:pt x="71247" y="1246492"/>
                </a:lnTo>
                <a:lnTo>
                  <a:pt x="668731" y="1246378"/>
                </a:lnTo>
                <a:lnTo>
                  <a:pt x="672947" y="1264094"/>
                </a:lnTo>
                <a:lnTo>
                  <a:pt x="701548" y="1298448"/>
                </a:lnTo>
                <a:lnTo>
                  <a:pt x="745045" y="1310373"/>
                </a:lnTo>
                <a:lnTo>
                  <a:pt x="789508" y="1312049"/>
                </a:lnTo>
                <a:lnTo>
                  <a:pt x="791210" y="1312049"/>
                </a:lnTo>
                <a:lnTo>
                  <a:pt x="835685" y="1310373"/>
                </a:lnTo>
                <a:lnTo>
                  <a:pt x="879170" y="1298448"/>
                </a:lnTo>
                <a:lnTo>
                  <a:pt x="907808" y="1264094"/>
                </a:lnTo>
                <a:lnTo>
                  <a:pt x="912075" y="1246327"/>
                </a:lnTo>
                <a:lnTo>
                  <a:pt x="1141031" y="1246276"/>
                </a:lnTo>
                <a:lnTo>
                  <a:pt x="1580781" y="1246454"/>
                </a:lnTo>
                <a:close/>
              </a:path>
              <a:path w="1594484" h="1312545">
                <a:moveTo>
                  <a:pt x="1594307" y="468680"/>
                </a:moveTo>
                <a:lnTo>
                  <a:pt x="1495044" y="452437"/>
                </a:lnTo>
                <a:lnTo>
                  <a:pt x="1460792" y="335165"/>
                </a:lnTo>
                <a:lnTo>
                  <a:pt x="1447114" y="428790"/>
                </a:lnTo>
                <a:lnTo>
                  <a:pt x="1327277" y="468680"/>
                </a:lnTo>
                <a:lnTo>
                  <a:pt x="1420215" y="479488"/>
                </a:lnTo>
                <a:lnTo>
                  <a:pt x="1460792" y="602195"/>
                </a:lnTo>
                <a:lnTo>
                  <a:pt x="1474533" y="502399"/>
                </a:lnTo>
                <a:lnTo>
                  <a:pt x="1477276" y="493661"/>
                </a:lnTo>
                <a:lnTo>
                  <a:pt x="1482598" y="486486"/>
                </a:lnTo>
                <a:lnTo>
                  <a:pt x="1489925" y="481393"/>
                </a:lnTo>
                <a:lnTo>
                  <a:pt x="1498752" y="478904"/>
                </a:lnTo>
                <a:lnTo>
                  <a:pt x="1594307" y="468680"/>
                </a:lnTo>
                <a:close/>
              </a:path>
            </a:pathLst>
          </a:custGeom>
          <a:solidFill>
            <a:srgbClr val="8DBD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474313" y="3646061"/>
            <a:ext cx="267335" cy="267335"/>
          </a:xfrm>
          <a:custGeom>
            <a:avLst/>
            <a:gdLst/>
            <a:ahLst/>
            <a:cxnLst/>
            <a:rect l="l" t="t" r="r" b="b"/>
            <a:pathLst>
              <a:path w="267334" h="267335">
                <a:moveTo>
                  <a:pt x="133515" y="0"/>
                </a:moveTo>
                <a:lnTo>
                  <a:pt x="119837" y="93624"/>
                </a:lnTo>
                <a:lnTo>
                  <a:pt x="0" y="133515"/>
                </a:lnTo>
                <a:lnTo>
                  <a:pt x="92938" y="144322"/>
                </a:lnTo>
                <a:lnTo>
                  <a:pt x="133515" y="267030"/>
                </a:lnTo>
                <a:lnTo>
                  <a:pt x="147256" y="167233"/>
                </a:lnTo>
                <a:lnTo>
                  <a:pt x="267030" y="133515"/>
                </a:lnTo>
                <a:lnTo>
                  <a:pt x="167779" y="117271"/>
                </a:lnTo>
                <a:lnTo>
                  <a:pt x="159362" y="114444"/>
                </a:lnTo>
                <a:lnTo>
                  <a:pt x="152447" y="109224"/>
                </a:lnTo>
                <a:lnTo>
                  <a:pt x="147509" y="102107"/>
                </a:lnTo>
                <a:lnTo>
                  <a:pt x="145021" y="93586"/>
                </a:lnTo>
                <a:lnTo>
                  <a:pt x="133515" y="0"/>
                </a:lnTo>
                <a:close/>
              </a:path>
            </a:pathLst>
          </a:custGeom>
          <a:solidFill>
            <a:srgbClr val="8DBD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507603" y="3646061"/>
            <a:ext cx="267335" cy="267335"/>
          </a:xfrm>
          <a:custGeom>
            <a:avLst/>
            <a:gdLst/>
            <a:ahLst/>
            <a:cxnLst/>
            <a:rect l="l" t="t" r="r" b="b"/>
            <a:pathLst>
              <a:path w="267334" h="267335">
                <a:moveTo>
                  <a:pt x="133515" y="0"/>
                </a:moveTo>
                <a:lnTo>
                  <a:pt x="119837" y="93624"/>
                </a:lnTo>
                <a:lnTo>
                  <a:pt x="0" y="133515"/>
                </a:lnTo>
                <a:lnTo>
                  <a:pt x="92938" y="144322"/>
                </a:lnTo>
                <a:lnTo>
                  <a:pt x="133515" y="267030"/>
                </a:lnTo>
                <a:lnTo>
                  <a:pt x="147256" y="167233"/>
                </a:lnTo>
                <a:lnTo>
                  <a:pt x="267042" y="133515"/>
                </a:lnTo>
                <a:lnTo>
                  <a:pt x="167779" y="117271"/>
                </a:lnTo>
                <a:lnTo>
                  <a:pt x="159362" y="114444"/>
                </a:lnTo>
                <a:lnTo>
                  <a:pt x="152447" y="109224"/>
                </a:lnTo>
                <a:lnTo>
                  <a:pt x="147509" y="102107"/>
                </a:lnTo>
                <a:lnTo>
                  <a:pt x="145021" y="93586"/>
                </a:lnTo>
                <a:lnTo>
                  <a:pt x="133515" y="0"/>
                </a:lnTo>
                <a:close/>
              </a:path>
            </a:pathLst>
          </a:custGeom>
          <a:solidFill>
            <a:srgbClr val="8DBD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241863" y="4034784"/>
            <a:ext cx="267335" cy="267335"/>
          </a:xfrm>
          <a:custGeom>
            <a:avLst/>
            <a:gdLst/>
            <a:ahLst/>
            <a:cxnLst/>
            <a:rect l="l" t="t" r="r" b="b"/>
            <a:pathLst>
              <a:path w="267334" h="267335">
                <a:moveTo>
                  <a:pt x="133515" y="0"/>
                </a:moveTo>
                <a:lnTo>
                  <a:pt x="119837" y="93624"/>
                </a:lnTo>
                <a:lnTo>
                  <a:pt x="0" y="133515"/>
                </a:lnTo>
                <a:lnTo>
                  <a:pt x="92938" y="144322"/>
                </a:lnTo>
                <a:lnTo>
                  <a:pt x="133515" y="267030"/>
                </a:lnTo>
                <a:lnTo>
                  <a:pt x="147256" y="167233"/>
                </a:lnTo>
                <a:lnTo>
                  <a:pt x="267042" y="133515"/>
                </a:lnTo>
                <a:lnTo>
                  <a:pt x="167779" y="117271"/>
                </a:lnTo>
                <a:lnTo>
                  <a:pt x="159362" y="114444"/>
                </a:lnTo>
                <a:lnTo>
                  <a:pt x="152447" y="109224"/>
                </a:lnTo>
                <a:lnTo>
                  <a:pt x="147509" y="102107"/>
                </a:lnTo>
                <a:lnTo>
                  <a:pt x="145021" y="93586"/>
                </a:lnTo>
                <a:lnTo>
                  <a:pt x="133515" y="0"/>
                </a:lnTo>
                <a:close/>
              </a:path>
            </a:pathLst>
          </a:custGeom>
          <a:solidFill>
            <a:srgbClr val="8DBD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84964" rIns="0" bIns="0" rtlCol="0">
            <a:spAutoFit/>
          </a:bodyPr>
          <a:lstStyle/>
          <a:p>
            <a:pPr marL="209550">
              <a:lnSpc>
                <a:spcPct val="100000"/>
              </a:lnSpc>
              <a:spcBef>
                <a:spcPts val="125"/>
              </a:spcBef>
            </a:pPr>
            <a:r>
              <a:rPr sz="5700" spc="-110" dirty="0">
                <a:solidFill>
                  <a:srgbClr val="424547"/>
                </a:solidFill>
              </a:rPr>
              <a:t>CONTENIDO</a:t>
            </a:r>
            <a:endParaRPr sz="5700"/>
          </a:p>
        </p:txBody>
      </p:sp>
      <p:sp>
        <p:nvSpPr>
          <p:cNvPr id="8" name="object 8"/>
          <p:cNvSpPr txBox="1"/>
          <p:nvPr/>
        </p:nvSpPr>
        <p:spPr>
          <a:xfrm>
            <a:off x="9229158" y="5521468"/>
            <a:ext cx="3175635" cy="1296670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 marR="5080">
              <a:lnSpc>
                <a:spcPts val="2500"/>
              </a:lnSpc>
              <a:spcBef>
                <a:spcPts val="190"/>
              </a:spcBef>
            </a:pPr>
            <a:r>
              <a:rPr sz="2100" i="1" spc="-180" dirty="0">
                <a:solidFill>
                  <a:srgbClr val="424547"/>
                </a:solidFill>
                <a:latin typeface="Verdana"/>
                <a:cs typeface="Verdana"/>
              </a:rPr>
              <a:t>Donec</a:t>
            </a:r>
            <a:r>
              <a:rPr sz="2100" i="1" spc="-14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2100" i="1" spc="-235" dirty="0">
                <a:solidFill>
                  <a:srgbClr val="424547"/>
                </a:solidFill>
                <a:latin typeface="Verdana"/>
                <a:cs typeface="Verdana"/>
              </a:rPr>
              <a:t>vestibulum</a:t>
            </a:r>
            <a:r>
              <a:rPr sz="2100" i="1" spc="-14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2100" i="1" spc="-185" dirty="0">
                <a:solidFill>
                  <a:srgbClr val="424547"/>
                </a:solidFill>
                <a:latin typeface="Verdana"/>
                <a:cs typeface="Verdana"/>
              </a:rPr>
              <a:t>nisl</a:t>
            </a:r>
            <a:r>
              <a:rPr sz="2100" i="1" spc="-9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2100" i="1" spc="-25" dirty="0">
                <a:solidFill>
                  <a:srgbClr val="424547"/>
                </a:solidFill>
                <a:latin typeface="Verdana"/>
                <a:cs typeface="Verdana"/>
              </a:rPr>
              <a:t>ac </a:t>
            </a:r>
            <a:r>
              <a:rPr sz="2100" i="1" spc="-225" dirty="0">
                <a:solidFill>
                  <a:srgbClr val="424547"/>
                </a:solidFill>
                <a:latin typeface="Verdana"/>
                <a:cs typeface="Verdana"/>
              </a:rPr>
              <a:t>neque</a:t>
            </a:r>
            <a:r>
              <a:rPr sz="2100" i="1" spc="-16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2100" i="1" spc="-195" dirty="0">
                <a:solidFill>
                  <a:srgbClr val="424547"/>
                </a:solidFill>
                <a:latin typeface="Verdana"/>
                <a:cs typeface="Verdana"/>
              </a:rPr>
              <a:t>faucibusl</a:t>
            </a:r>
            <a:r>
              <a:rPr sz="2100" i="1" spc="-180" dirty="0">
                <a:solidFill>
                  <a:srgbClr val="424547"/>
                </a:solidFill>
                <a:latin typeface="Verdana"/>
                <a:cs typeface="Verdana"/>
              </a:rPr>
              <a:t> nec</a:t>
            </a:r>
            <a:r>
              <a:rPr sz="2100" i="1" spc="-15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2100" i="1" spc="-190" dirty="0">
                <a:solidFill>
                  <a:srgbClr val="424547"/>
                </a:solidFill>
                <a:latin typeface="Verdana"/>
                <a:cs typeface="Verdana"/>
              </a:rPr>
              <a:t>placerat </a:t>
            </a:r>
            <a:r>
              <a:rPr sz="2100" i="1" spc="-204" dirty="0">
                <a:solidFill>
                  <a:srgbClr val="424547"/>
                </a:solidFill>
                <a:latin typeface="Verdana"/>
                <a:cs typeface="Verdana"/>
              </a:rPr>
              <a:t>velit</a:t>
            </a:r>
            <a:r>
              <a:rPr sz="2100" i="1" spc="-15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2100" i="1" spc="-215" dirty="0">
                <a:solidFill>
                  <a:srgbClr val="424547"/>
                </a:solidFill>
                <a:latin typeface="Verdana"/>
                <a:cs typeface="Verdana"/>
              </a:rPr>
              <a:t>blandit.</a:t>
            </a:r>
            <a:r>
              <a:rPr sz="2100" i="1" spc="-204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2100" i="1" spc="-170" dirty="0">
                <a:solidFill>
                  <a:srgbClr val="424547"/>
                </a:solidFill>
                <a:latin typeface="Verdana"/>
                <a:cs typeface="Verdana"/>
              </a:rPr>
              <a:t>Proin</a:t>
            </a:r>
            <a:r>
              <a:rPr sz="2100" i="1" spc="-15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2100" i="1" spc="-200" dirty="0">
                <a:solidFill>
                  <a:srgbClr val="424547"/>
                </a:solidFill>
                <a:latin typeface="Verdana"/>
                <a:cs typeface="Verdana"/>
              </a:rPr>
              <a:t>bibendum </a:t>
            </a:r>
            <a:r>
              <a:rPr sz="2100" i="1" spc="-245" dirty="0">
                <a:solidFill>
                  <a:srgbClr val="424547"/>
                </a:solidFill>
                <a:latin typeface="Verdana"/>
                <a:cs typeface="Verdana"/>
              </a:rPr>
              <a:t>viverra</a:t>
            </a:r>
            <a:r>
              <a:rPr sz="2100" i="1" spc="-15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2100" i="1" spc="-245" dirty="0">
                <a:solidFill>
                  <a:srgbClr val="424547"/>
                </a:solidFill>
                <a:latin typeface="Verdana"/>
                <a:cs typeface="Verdana"/>
              </a:rPr>
              <a:t>lorem</a:t>
            </a:r>
            <a:r>
              <a:rPr sz="2100" i="1" spc="-15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2100" i="1" spc="-215" dirty="0">
                <a:solidFill>
                  <a:srgbClr val="424547"/>
                </a:solidFill>
                <a:latin typeface="Verdana"/>
                <a:cs typeface="Verdana"/>
              </a:rPr>
              <a:t>vel</a:t>
            </a:r>
            <a:r>
              <a:rPr sz="2100" i="1" spc="-10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2100" i="1" spc="-100" dirty="0">
                <a:solidFill>
                  <a:srgbClr val="424547"/>
                </a:solidFill>
                <a:latin typeface="Verdana"/>
                <a:cs typeface="Verdana"/>
              </a:rPr>
              <a:t>ultricies.</a:t>
            </a:r>
            <a:endParaRPr sz="21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90426" y="2617713"/>
            <a:ext cx="7209790" cy="3053715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ts val="4735"/>
              </a:lnSpc>
              <a:spcBef>
                <a:spcPts val="115"/>
              </a:spcBef>
              <a:tabLst>
                <a:tab pos="4010660" algn="l"/>
              </a:tabLst>
            </a:pPr>
            <a:r>
              <a:rPr sz="4250" spc="-484" dirty="0">
                <a:solidFill>
                  <a:srgbClr val="8DBD41"/>
                </a:solidFill>
                <a:latin typeface="Verdana"/>
                <a:cs typeface="Verdana"/>
              </a:rPr>
              <a:t>01</a:t>
            </a:r>
            <a:r>
              <a:rPr sz="4250" dirty="0">
                <a:solidFill>
                  <a:srgbClr val="8DBD41"/>
                </a:solidFill>
                <a:latin typeface="Verdana"/>
                <a:cs typeface="Verdana"/>
              </a:rPr>
              <a:t>	</a:t>
            </a:r>
            <a:r>
              <a:rPr sz="4250" spc="-484" dirty="0">
                <a:solidFill>
                  <a:srgbClr val="8DBD41"/>
                </a:solidFill>
                <a:latin typeface="Verdana"/>
                <a:cs typeface="Verdana"/>
              </a:rPr>
              <a:t>01</a:t>
            </a:r>
            <a:endParaRPr sz="4250">
              <a:latin typeface="Verdana"/>
              <a:cs typeface="Verdana"/>
            </a:endParaRPr>
          </a:p>
          <a:p>
            <a:pPr marL="12700">
              <a:lnSpc>
                <a:spcPts val="2155"/>
              </a:lnSpc>
              <a:tabLst>
                <a:tab pos="4010660" algn="l"/>
              </a:tabLst>
            </a:pPr>
            <a:r>
              <a:rPr sz="2100" spc="-150" dirty="0">
                <a:solidFill>
                  <a:srgbClr val="424547"/>
                </a:solidFill>
                <a:latin typeface="Verdana"/>
                <a:cs typeface="Verdana"/>
              </a:rPr>
              <a:t>Fusce</a:t>
            </a:r>
            <a:r>
              <a:rPr sz="2100" spc="-17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2100" spc="-165" dirty="0">
                <a:solidFill>
                  <a:srgbClr val="424547"/>
                </a:solidFill>
                <a:latin typeface="Verdana"/>
                <a:cs typeface="Verdana"/>
              </a:rPr>
              <a:t>sed</a:t>
            </a:r>
            <a:r>
              <a:rPr sz="2100" spc="-17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2100" spc="-10" dirty="0">
                <a:solidFill>
                  <a:srgbClr val="424547"/>
                </a:solidFill>
                <a:latin typeface="Verdana"/>
                <a:cs typeface="Verdana"/>
              </a:rPr>
              <a:t>vestibulum</a:t>
            </a:r>
            <a:r>
              <a:rPr sz="2100" dirty="0">
                <a:solidFill>
                  <a:srgbClr val="424547"/>
                </a:solidFill>
                <a:latin typeface="Verdana"/>
                <a:cs typeface="Verdana"/>
              </a:rPr>
              <a:t>	</a:t>
            </a:r>
            <a:r>
              <a:rPr sz="2100" spc="-150" dirty="0">
                <a:solidFill>
                  <a:srgbClr val="424547"/>
                </a:solidFill>
                <a:latin typeface="Verdana"/>
                <a:cs typeface="Verdana"/>
              </a:rPr>
              <a:t>Fusce</a:t>
            </a:r>
            <a:r>
              <a:rPr sz="2100" spc="-17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2100" spc="-165" dirty="0">
                <a:solidFill>
                  <a:srgbClr val="424547"/>
                </a:solidFill>
                <a:latin typeface="Verdana"/>
                <a:cs typeface="Verdana"/>
              </a:rPr>
              <a:t>sed</a:t>
            </a:r>
            <a:r>
              <a:rPr sz="2100" spc="-17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2100" spc="-85" dirty="0">
                <a:solidFill>
                  <a:srgbClr val="424547"/>
                </a:solidFill>
                <a:latin typeface="Verdana"/>
                <a:cs typeface="Verdana"/>
              </a:rPr>
              <a:t>vestibulum</a:t>
            </a:r>
            <a:endParaRPr sz="2100">
              <a:latin typeface="Verdana"/>
              <a:cs typeface="Verdana"/>
            </a:endParaRPr>
          </a:p>
          <a:p>
            <a:pPr marL="12700">
              <a:lnSpc>
                <a:spcPts val="4735"/>
              </a:lnSpc>
              <a:spcBef>
                <a:spcPts val="1755"/>
              </a:spcBef>
              <a:tabLst>
                <a:tab pos="4010660" algn="l"/>
              </a:tabLst>
            </a:pPr>
            <a:r>
              <a:rPr sz="4250" spc="-25" dirty="0">
                <a:solidFill>
                  <a:srgbClr val="8DBD41"/>
                </a:solidFill>
                <a:latin typeface="Verdana"/>
                <a:cs typeface="Verdana"/>
              </a:rPr>
              <a:t>02</a:t>
            </a:r>
            <a:r>
              <a:rPr sz="4250" dirty="0">
                <a:solidFill>
                  <a:srgbClr val="8DBD41"/>
                </a:solidFill>
                <a:latin typeface="Verdana"/>
                <a:cs typeface="Verdana"/>
              </a:rPr>
              <a:t>	</a:t>
            </a:r>
            <a:r>
              <a:rPr sz="4250" spc="-25" dirty="0">
                <a:solidFill>
                  <a:srgbClr val="8DBD41"/>
                </a:solidFill>
                <a:latin typeface="Verdana"/>
                <a:cs typeface="Verdana"/>
              </a:rPr>
              <a:t>02</a:t>
            </a:r>
            <a:endParaRPr sz="4250">
              <a:latin typeface="Verdana"/>
              <a:cs typeface="Verdana"/>
            </a:endParaRPr>
          </a:p>
          <a:p>
            <a:pPr marL="80645">
              <a:lnSpc>
                <a:spcPts val="2155"/>
              </a:lnSpc>
              <a:tabLst>
                <a:tab pos="4078604" algn="l"/>
              </a:tabLst>
            </a:pPr>
            <a:r>
              <a:rPr sz="2100" spc="-180" dirty="0">
                <a:solidFill>
                  <a:srgbClr val="424547"/>
                </a:solidFill>
                <a:latin typeface="Verdana"/>
                <a:cs typeface="Verdana"/>
              </a:rPr>
              <a:t>Aenean</a:t>
            </a:r>
            <a:r>
              <a:rPr sz="2100" spc="-15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2100" spc="-210" dirty="0">
                <a:solidFill>
                  <a:srgbClr val="424547"/>
                </a:solidFill>
                <a:latin typeface="Verdana"/>
                <a:cs typeface="Verdana"/>
              </a:rPr>
              <a:t>at</a:t>
            </a:r>
            <a:r>
              <a:rPr sz="2100" spc="-145" dirty="0">
                <a:solidFill>
                  <a:srgbClr val="424547"/>
                </a:solidFill>
                <a:latin typeface="Verdana"/>
                <a:cs typeface="Verdana"/>
              </a:rPr>
              <a:t> sollicitudin </a:t>
            </a:r>
            <a:r>
              <a:rPr sz="2100" spc="-20" dirty="0">
                <a:solidFill>
                  <a:srgbClr val="424547"/>
                </a:solidFill>
                <a:latin typeface="Verdana"/>
                <a:cs typeface="Verdana"/>
              </a:rPr>
              <a:t>diam</a:t>
            </a:r>
            <a:r>
              <a:rPr sz="2100" dirty="0">
                <a:solidFill>
                  <a:srgbClr val="424547"/>
                </a:solidFill>
                <a:latin typeface="Verdana"/>
                <a:cs typeface="Verdana"/>
              </a:rPr>
              <a:t>	</a:t>
            </a:r>
            <a:r>
              <a:rPr sz="2100" spc="-180" dirty="0">
                <a:solidFill>
                  <a:srgbClr val="424547"/>
                </a:solidFill>
                <a:latin typeface="Verdana"/>
                <a:cs typeface="Verdana"/>
              </a:rPr>
              <a:t>Aenean</a:t>
            </a:r>
            <a:r>
              <a:rPr sz="2100" spc="-15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2100" spc="-210" dirty="0">
                <a:solidFill>
                  <a:srgbClr val="424547"/>
                </a:solidFill>
                <a:latin typeface="Verdana"/>
                <a:cs typeface="Verdana"/>
              </a:rPr>
              <a:t>at</a:t>
            </a:r>
            <a:r>
              <a:rPr sz="2100" spc="-145" dirty="0">
                <a:solidFill>
                  <a:srgbClr val="424547"/>
                </a:solidFill>
                <a:latin typeface="Verdana"/>
                <a:cs typeface="Verdana"/>
              </a:rPr>
              <a:t> sollicitudin </a:t>
            </a:r>
            <a:r>
              <a:rPr sz="2100" spc="-55" dirty="0">
                <a:solidFill>
                  <a:srgbClr val="424547"/>
                </a:solidFill>
                <a:latin typeface="Verdana"/>
                <a:cs typeface="Verdana"/>
              </a:rPr>
              <a:t>diam</a:t>
            </a:r>
            <a:endParaRPr sz="2100">
              <a:latin typeface="Verdana"/>
              <a:cs typeface="Verdana"/>
            </a:endParaRPr>
          </a:p>
          <a:p>
            <a:pPr marL="12700">
              <a:lnSpc>
                <a:spcPts val="4735"/>
              </a:lnSpc>
              <a:spcBef>
                <a:spcPts val="1405"/>
              </a:spcBef>
              <a:tabLst>
                <a:tab pos="4010660" algn="l"/>
              </a:tabLst>
            </a:pPr>
            <a:r>
              <a:rPr sz="4250" spc="-484" dirty="0">
                <a:solidFill>
                  <a:srgbClr val="8DBD41"/>
                </a:solidFill>
                <a:latin typeface="Verdana"/>
                <a:cs typeface="Verdana"/>
              </a:rPr>
              <a:t>01</a:t>
            </a:r>
            <a:r>
              <a:rPr sz="4250" dirty="0">
                <a:solidFill>
                  <a:srgbClr val="8DBD41"/>
                </a:solidFill>
                <a:latin typeface="Verdana"/>
                <a:cs typeface="Verdana"/>
              </a:rPr>
              <a:t>	</a:t>
            </a:r>
            <a:r>
              <a:rPr sz="4250" spc="-484" dirty="0">
                <a:solidFill>
                  <a:srgbClr val="8DBD41"/>
                </a:solidFill>
                <a:latin typeface="Verdana"/>
                <a:cs typeface="Verdana"/>
              </a:rPr>
              <a:t>01</a:t>
            </a:r>
            <a:endParaRPr sz="4250">
              <a:latin typeface="Verdana"/>
              <a:cs typeface="Verdana"/>
            </a:endParaRPr>
          </a:p>
          <a:p>
            <a:pPr marL="12700">
              <a:lnSpc>
                <a:spcPts val="2155"/>
              </a:lnSpc>
              <a:tabLst>
                <a:tab pos="4010660" algn="l"/>
              </a:tabLst>
            </a:pPr>
            <a:r>
              <a:rPr sz="2100" spc="-150" dirty="0">
                <a:solidFill>
                  <a:srgbClr val="424547"/>
                </a:solidFill>
                <a:latin typeface="Verdana"/>
                <a:cs typeface="Verdana"/>
              </a:rPr>
              <a:t>Fusce</a:t>
            </a:r>
            <a:r>
              <a:rPr sz="2100" spc="-16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2100" spc="-165" dirty="0">
                <a:solidFill>
                  <a:srgbClr val="424547"/>
                </a:solidFill>
                <a:latin typeface="Verdana"/>
                <a:cs typeface="Verdana"/>
              </a:rPr>
              <a:t>sed</a:t>
            </a:r>
            <a:r>
              <a:rPr sz="2100" spc="-16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2100" spc="-195" dirty="0">
                <a:solidFill>
                  <a:srgbClr val="424547"/>
                </a:solidFill>
                <a:latin typeface="Verdana"/>
                <a:cs typeface="Verdana"/>
              </a:rPr>
              <a:t>vestibulum</a:t>
            </a:r>
            <a:r>
              <a:rPr sz="2100" spc="-15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2100" spc="-10" dirty="0">
                <a:solidFill>
                  <a:srgbClr val="424547"/>
                </a:solidFill>
                <a:latin typeface="Verdana"/>
                <a:cs typeface="Verdana"/>
              </a:rPr>
              <a:t>ligula.</a:t>
            </a:r>
            <a:r>
              <a:rPr sz="2100" dirty="0">
                <a:solidFill>
                  <a:srgbClr val="424547"/>
                </a:solidFill>
                <a:latin typeface="Verdana"/>
                <a:cs typeface="Verdana"/>
              </a:rPr>
              <a:t>	</a:t>
            </a:r>
            <a:r>
              <a:rPr sz="2100" spc="-150" dirty="0">
                <a:solidFill>
                  <a:srgbClr val="424547"/>
                </a:solidFill>
                <a:latin typeface="Verdana"/>
                <a:cs typeface="Verdana"/>
              </a:rPr>
              <a:t>Fusce</a:t>
            </a:r>
            <a:r>
              <a:rPr sz="2100" spc="-16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2100" spc="-165" dirty="0">
                <a:solidFill>
                  <a:srgbClr val="424547"/>
                </a:solidFill>
                <a:latin typeface="Verdana"/>
                <a:cs typeface="Verdana"/>
              </a:rPr>
              <a:t>sed</a:t>
            </a:r>
            <a:r>
              <a:rPr sz="2100" spc="-16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2100" spc="-195" dirty="0">
                <a:solidFill>
                  <a:srgbClr val="424547"/>
                </a:solidFill>
                <a:latin typeface="Verdana"/>
                <a:cs typeface="Verdana"/>
              </a:rPr>
              <a:t>vestibulum</a:t>
            </a:r>
            <a:r>
              <a:rPr sz="2100" spc="-150" dirty="0">
                <a:solidFill>
                  <a:srgbClr val="424547"/>
                </a:solidFill>
                <a:latin typeface="Verdana"/>
                <a:cs typeface="Verdana"/>
              </a:rPr>
              <a:t> ligula.</a:t>
            </a:r>
            <a:endParaRPr sz="21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90426" y="5867610"/>
            <a:ext cx="7171055" cy="902335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ts val="4735"/>
              </a:lnSpc>
              <a:spcBef>
                <a:spcPts val="115"/>
              </a:spcBef>
              <a:tabLst>
                <a:tab pos="4010660" algn="l"/>
              </a:tabLst>
            </a:pPr>
            <a:r>
              <a:rPr sz="4250" spc="-25" dirty="0">
                <a:solidFill>
                  <a:srgbClr val="8DBD41"/>
                </a:solidFill>
                <a:latin typeface="Verdana"/>
                <a:cs typeface="Verdana"/>
              </a:rPr>
              <a:t>02</a:t>
            </a:r>
            <a:r>
              <a:rPr sz="4250" dirty="0">
                <a:solidFill>
                  <a:srgbClr val="8DBD41"/>
                </a:solidFill>
                <a:latin typeface="Verdana"/>
                <a:cs typeface="Verdana"/>
              </a:rPr>
              <a:t>	</a:t>
            </a:r>
            <a:r>
              <a:rPr sz="4250" spc="-25" dirty="0">
                <a:solidFill>
                  <a:srgbClr val="8DBD41"/>
                </a:solidFill>
                <a:latin typeface="Verdana"/>
                <a:cs typeface="Verdana"/>
              </a:rPr>
              <a:t>02</a:t>
            </a:r>
            <a:endParaRPr sz="4250">
              <a:latin typeface="Verdana"/>
              <a:cs typeface="Verdana"/>
            </a:endParaRPr>
          </a:p>
          <a:p>
            <a:pPr marL="80645">
              <a:lnSpc>
                <a:spcPts val="2155"/>
              </a:lnSpc>
              <a:tabLst>
                <a:tab pos="4078604" algn="l"/>
              </a:tabLst>
            </a:pPr>
            <a:r>
              <a:rPr sz="2100" spc="-180" dirty="0">
                <a:solidFill>
                  <a:srgbClr val="424547"/>
                </a:solidFill>
                <a:latin typeface="Verdana"/>
                <a:cs typeface="Verdana"/>
              </a:rPr>
              <a:t>Aenean</a:t>
            </a:r>
            <a:r>
              <a:rPr sz="2100" spc="-15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2100" spc="-210" dirty="0">
                <a:solidFill>
                  <a:srgbClr val="424547"/>
                </a:solidFill>
                <a:latin typeface="Verdana"/>
                <a:cs typeface="Verdana"/>
              </a:rPr>
              <a:t>at</a:t>
            </a:r>
            <a:r>
              <a:rPr sz="2100" spc="-145" dirty="0">
                <a:solidFill>
                  <a:srgbClr val="424547"/>
                </a:solidFill>
                <a:latin typeface="Verdana"/>
                <a:cs typeface="Verdana"/>
              </a:rPr>
              <a:t> sollicitudin </a:t>
            </a:r>
            <a:r>
              <a:rPr sz="2100" spc="-20" dirty="0">
                <a:solidFill>
                  <a:srgbClr val="424547"/>
                </a:solidFill>
                <a:latin typeface="Verdana"/>
                <a:cs typeface="Verdana"/>
              </a:rPr>
              <a:t>diam</a:t>
            </a:r>
            <a:r>
              <a:rPr sz="2100" dirty="0">
                <a:solidFill>
                  <a:srgbClr val="424547"/>
                </a:solidFill>
                <a:latin typeface="Verdana"/>
                <a:cs typeface="Verdana"/>
              </a:rPr>
              <a:t>	</a:t>
            </a:r>
            <a:r>
              <a:rPr sz="2100" spc="-180" dirty="0">
                <a:solidFill>
                  <a:srgbClr val="424547"/>
                </a:solidFill>
                <a:latin typeface="Verdana"/>
                <a:cs typeface="Verdana"/>
              </a:rPr>
              <a:t>Aenean</a:t>
            </a:r>
            <a:r>
              <a:rPr sz="2100" spc="-15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2100" spc="-210" dirty="0">
                <a:solidFill>
                  <a:srgbClr val="424547"/>
                </a:solidFill>
                <a:latin typeface="Verdana"/>
                <a:cs typeface="Verdana"/>
              </a:rPr>
              <a:t>at</a:t>
            </a:r>
            <a:r>
              <a:rPr sz="2100" spc="-145" dirty="0">
                <a:solidFill>
                  <a:srgbClr val="424547"/>
                </a:solidFill>
                <a:latin typeface="Verdana"/>
                <a:cs typeface="Verdana"/>
              </a:rPr>
              <a:t> sollicitudin </a:t>
            </a:r>
            <a:r>
              <a:rPr sz="2100" spc="-130" dirty="0">
                <a:solidFill>
                  <a:srgbClr val="424547"/>
                </a:solidFill>
                <a:latin typeface="Verdana"/>
                <a:cs typeface="Verdana"/>
              </a:rPr>
              <a:t>diam</a:t>
            </a:r>
            <a:endParaRPr sz="2100">
              <a:latin typeface="Verdana"/>
              <a:cs typeface="Verdana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9006535" y="4782045"/>
            <a:ext cx="71755" cy="2008505"/>
          </a:xfrm>
          <a:custGeom>
            <a:avLst/>
            <a:gdLst/>
            <a:ahLst/>
            <a:cxnLst/>
            <a:rect l="l" t="t" r="r" b="b"/>
            <a:pathLst>
              <a:path w="71754" h="2008504">
                <a:moveTo>
                  <a:pt x="71716" y="0"/>
                </a:moveTo>
                <a:lnTo>
                  <a:pt x="0" y="0"/>
                </a:lnTo>
                <a:lnTo>
                  <a:pt x="0" y="2008098"/>
                </a:lnTo>
                <a:lnTo>
                  <a:pt x="71716" y="2008098"/>
                </a:lnTo>
                <a:lnTo>
                  <a:pt x="71716" y="0"/>
                </a:lnTo>
                <a:close/>
              </a:path>
            </a:pathLst>
          </a:custGeom>
          <a:solidFill>
            <a:srgbClr val="8DBD4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0059670" cy="7772400"/>
          </a:xfrm>
          <a:custGeom>
            <a:avLst/>
            <a:gdLst/>
            <a:ahLst/>
            <a:cxnLst/>
            <a:rect l="l" t="t" r="r" b="b"/>
            <a:pathLst>
              <a:path w="10059670" h="7772400">
                <a:moveTo>
                  <a:pt x="0" y="7772400"/>
                </a:moveTo>
                <a:lnTo>
                  <a:pt x="10059136" y="7772400"/>
                </a:lnTo>
                <a:lnTo>
                  <a:pt x="10059136" y="0"/>
                </a:lnTo>
                <a:lnTo>
                  <a:pt x="0" y="0"/>
                </a:lnTo>
                <a:lnTo>
                  <a:pt x="0" y="7772400"/>
                </a:lnTo>
                <a:close/>
              </a:path>
            </a:pathLst>
          </a:custGeom>
          <a:solidFill>
            <a:srgbClr val="DFDF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40943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>
                <a:solidFill>
                  <a:srgbClr val="85B1BA"/>
                </a:solidFill>
              </a:rPr>
              <a:t>FUSCE</a:t>
            </a:r>
            <a:r>
              <a:rPr spc="-844" dirty="0">
                <a:solidFill>
                  <a:srgbClr val="85B1BA"/>
                </a:solidFill>
              </a:rPr>
              <a:t> </a:t>
            </a:r>
            <a:r>
              <a:rPr spc="-125" dirty="0">
                <a:solidFill>
                  <a:srgbClr val="85B1BA"/>
                </a:solidFill>
              </a:rPr>
              <a:t>SED</a:t>
            </a:r>
            <a:r>
              <a:rPr spc="-905" dirty="0">
                <a:solidFill>
                  <a:srgbClr val="85B1BA"/>
                </a:solidFill>
              </a:rPr>
              <a:t> </a:t>
            </a:r>
            <a:r>
              <a:rPr spc="-10" dirty="0">
                <a:solidFill>
                  <a:srgbClr val="85B1BA"/>
                </a:solidFill>
              </a:rPr>
              <a:t>VESTIBULUM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3876" y="2360230"/>
            <a:ext cx="8194040" cy="40271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699"/>
              </a:lnSpc>
              <a:spcBef>
                <a:spcPts val="100"/>
              </a:spcBef>
            </a:pPr>
            <a:r>
              <a:rPr sz="1900" spc="-130" dirty="0">
                <a:solidFill>
                  <a:srgbClr val="424547"/>
                </a:solidFill>
                <a:latin typeface="Verdana"/>
                <a:cs typeface="Verdana"/>
              </a:rPr>
              <a:t>Vestibulum</a:t>
            </a:r>
            <a:r>
              <a:rPr sz="1900" spc="-14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at</a:t>
            </a:r>
            <a:r>
              <a:rPr sz="1900" spc="-14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10" dirty="0">
                <a:solidFill>
                  <a:srgbClr val="424547"/>
                </a:solidFill>
                <a:latin typeface="Verdana"/>
                <a:cs typeface="Verdana"/>
              </a:rPr>
              <a:t>arcu</a:t>
            </a:r>
            <a:r>
              <a:rPr sz="1900" spc="-14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95" dirty="0">
                <a:solidFill>
                  <a:srgbClr val="424547"/>
                </a:solidFill>
                <a:latin typeface="Verdana"/>
                <a:cs typeface="Verdana"/>
              </a:rPr>
              <a:t>sit</a:t>
            </a:r>
            <a:r>
              <a:rPr sz="1900" spc="-14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50" dirty="0">
                <a:solidFill>
                  <a:srgbClr val="424547"/>
                </a:solidFill>
                <a:latin typeface="Verdana"/>
                <a:cs typeface="Verdana"/>
              </a:rPr>
              <a:t>amet</a:t>
            </a:r>
            <a:r>
              <a:rPr sz="1900" spc="-14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diam</a:t>
            </a:r>
            <a:r>
              <a:rPr sz="1900" spc="-14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30" dirty="0">
                <a:solidFill>
                  <a:srgbClr val="424547"/>
                </a:solidFill>
                <a:latin typeface="Verdana"/>
                <a:cs typeface="Verdana"/>
              </a:rPr>
              <a:t>commodo</a:t>
            </a:r>
            <a:r>
              <a:rPr sz="1900" spc="-14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65" dirty="0">
                <a:solidFill>
                  <a:srgbClr val="424547"/>
                </a:solidFill>
                <a:latin typeface="Verdana"/>
                <a:cs typeface="Verdana"/>
              </a:rPr>
              <a:t>viverra.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20" dirty="0">
                <a:solidFill>
                  <a:srgbClr val="424547"/>
                </a:solidFill>
                <a:latin typeface="Verdana"/>
                <a:cs typeface="Verdana"/>
              </a:rPr>
              <a:t>Curabitur</a:t>
            </a:r>
            <a:r>
              <a:rPr sz="1900" spc="-14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20" dirty="0">
                <a:solidFill>
                  <a:srgbClr val="424547"/>
                </a:solidFill>
                <a:latin typeface="Verdana"/>
                <a:cs typeface="Verdana"/>
              </a:rPr>
              <a:t>eget</a:t>
            </a:r>
            <a:r>
              <a:rPr sz="1900" spc="-14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0" dirty="0">
                <a:solidFill>
                  <a:srgbClr val="424547"/>
                </a:solidFill>
                <a:latin typeface="Verdana"/>
                <a:cs typeface="Verdana"/>
              </a:rPr>
              <a:t>libero </a:t>
            </a:r>
            <a:r>
              <a:rPr sz="1900" spc="-130" dirty="0">
                <a:solidFill>
                  <a:srgbClr val="424547"/>
                </a:solidFill>
                <a:latin typeface="Verdana"/>
                <a:cs typeface="Verdana"/>
              </a:rPr>
              <a:t>condimentum</a:t>
            </a:r>
            <a:r>
              <a:rPr sz="1900" spc="-14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lorem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85" dirty="0">
                <a:solidFill>
                  <a:srgbClr val="424547"/>
                </a:solidFill>
                <a:latin typeface="Verdana"/>
                <a:cs typeface="Verdana"/>
              </a:rPr>
              <a:t>lacinia</a:t>
            </a:r>
            <a:r>
              <a:rPr sz="1900" spc="-14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posuere. </a:t>
            </a:r>
            <a:r>
              <a:rPr sz="1900" spc="-90" dirty="0">
                <a:solidFill>
                  <a:srgbClr val="424547"/>
                </a:solidFill>
                <a:latin typeface="Verdana"/>
                <a:cs typeface="Verdana"/>
              </a:rPr>
              <a:t>Donec</a:t>
            </a:r>
            <a:r>
              <a:rPr sz="1900" spc="-15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at</a:t>
            </a:r>
            <a:r>
              <a:rPr sz="1900" spc="-14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00" dirty="0">
                <a:solidFill>
                  <a:srgbClr val="424547"/>
                </a:solidFill>
                <a:latin typeface="Verdana"/>
                <a:cs typeface="Verdana"/>
              </a:rPr>
              <a:t>congue</a:t>
            </a:r>
            <a:r>
              <a:rPr sz="1900" spc="-15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80" dirty="0">
                <a:solidFill>
                  <a:srgbClr val="424547"/>
                </a:solidFill>
                <a:latin typeface="Verdana"/>
                <a:cs typeface="Verdana"/>
              </a:rPr>
              <a:t>sem,</a:t>
            </a:r>
            <a:r>
              <a:rPr sz="1900" spc="-14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70" dirty="0">
                <a:solidFill>
                  <a:srgbClr val="424547"/>
                </a:solidFill>
                <a:latin typeface="Verdana"/>
                <a:cs typeface="Verdana"/>
              </a:rPr>
              <a:t>ac</a:t>
            </a:r>
            <a:r>
              <a:rPr sz="1900" spc="-16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50" dirty="0">
                <a:solidFill>
                  <a:srgbClr val="424547"/>
                </a:solidFill>
                <a:latin typeface="Verdana"/>
                <a:cs typeface="Verdana"/>
              </a:rPr>
              <a:t>viverra</a:t>
            </a:r>
            <a:r>
              <a:rPr sz="1900" spc="-14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0" dirty="0">
                <a:solidFill>
                  <a:srgbClr val="424547"/>
                </a:solidFill>
                <a:latin typeface="Verdana"/>
                <a:cs typeface="Verdana"/>
              </a:rPr>
              <a:t>felis. </a:t>
            </a:r>
            <a:r>
              <a:rPr sz="1900" spc="-110" dirty="0">
                <a:solidFill>
                  <a:srgbClr val="424547"/>
                </a:solidFill>
                <a:latin typeface="Verdana"/>
                <a:cs typeface="Verdana"/>
              </a:rPr>
              <a:t>Aenean</a:t>
            </a:r>
            <a:r>
              <a:rPr sz="1900" spc="-15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at</a:t>
            </a:r>
            <a:r>
              <a:rPr sz="1900" spc="-14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90" dirty="0">
                <a:solidFill>
                  <a:srgbClr val="424547"/>
                </a:solidFill>
                <a:latin typeface="Verdana"/>
                <a:cs typeface="Verdana"/>
              </a:rPr>
              <a:t>sollicitudin</a:t>
            </a:r>
            <a:r>
              <a:rPr sz="1900" spc="-14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65" dirty="0">
                <a:solidFill>
                  <a:srgbClr val="424547"/>
                </a:solidFill>
                <a:latin typeface="Verdana"/>
                <a:cs typeface="Verdana"/>
              </a:rPr>
              <a:t>diam,</a:t>
            </a:r>
            <a:r>
              <a:rPr sz="1900" spc="-14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20" dirty="0">
                <a:solidFill>
                  <a:srgbClr val="424547"/>
                </a:solidFill>
                <a:latin typeface="Verdana"/>
                <a:cs typeface="Verdana"/>
              </a:rPr>
              <a:t>eget</a:t>
            </a:r>
            <a:r>
              <a:rPr sz="1900" spc="-14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05" dirty="0">
                <a:solidFill>
                  <a:srgbClr val="424547"/>
                </a:solidFill>
                <a:latin typeface="Verdana"/>
                <a:cs typeface="Verdana"/>
              </a:rPr>
              <a:t>cursus</a:t>
            </a:r>
            <a:r>
              <a:rPr sz="1900" spc="-15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25" dirty="0">
                <a:solidFill>
                  <a:srgbClr val="424547"/>
                </a:solidFill>
                <a:latin typeface="Verdana"/>
                <a:cs typeface="Verdana"/>
              </a:rPr>
              <a:t>lacus.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00" dirty="0">
                <a:solidFill>
                  <a:srgbClr val="424547"/>
                </a:solidFill>
                <a:latin typeface="Verdana"/>
                <a:cs typeface="Verdana"/>
              </a:rPr>
              <a:t>Quisque</a:t>
            </a:r>
            <a:r>
              <a:rPr sz="1900" spc="-15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20" dirty="0">
                <a:solidFill>
                  <a:srgbClr val="424547"/>
                </a:solidFill>
                <a:latin typeface="Verdana"/>
                <a:cs typeface="Verdana"/>
              </a:rPr>
              <a:t>congue,</a:t>
            </a:r>
            <a:r>
              <a:rPr sz="1900" spc="-14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85" dirty="0">
                <a:solidFill>
                  <a:srgbClr val="424547"/>
                </a:solidFill>
                <a:latin typeface="Verdana"/>
                <a:cs typeface="Verdana"/>
              </a:rPr>
              <a:t>nisi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25" dirty="0">
                <a:solidFill>
                  <a:srgbClr val="424547"/>
                </a:solidFill>
                <a:latin typeface="Verdana"/>
                <a:cs typeface="Verdana"/>
              </a:rPr>
              <a:t>vel </a:t>
            </a:r>
            <a:r>
              <a:rPr sz="1900" spc="-130" dirty="0">
                <a:solidFill>
                  <a:srgbClr val="424547"/>
                </a:solidFill>
                <a:latin typeface="Verdana"/>
                <a:cs typeface="Verdana"/>
              </a:rPr>
              <a:t>varius</a:t>
            </a:r>
            <a:r>
              <a:rPr sz="1900" spc="-15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30" dirty="0">
                <a:solidFill>
                  <a:srgbClr val="424547"/>
                </a:solidFill>
                <a:latin typeface="Verdana"/>
                <a:cs typeface="Verdana"/>
              </a:rPr>
              <a:t>consectetur,</a:t>
            </a:r>
            <a:r>
              <a:rPr sz="1900" spc="-15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95" dirty="0">
                <a:solidFill>
                  <a:srgbClr val="424547"/>
                </a:solidFill>
                <a:latin typeface="Verdana"/>
                <a:cs typeface="Verdana"/>
              </a:rPr>
              <a:t>ligula</a:t>
            </a:r>
            <a:r>
              <a:rPr sz="1900" spc="-15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14" dirty="0">
                <a:solidFill>
                  <a:srgbClr val="424547"/>
                </a:solidFill>
                <a:latin typeface="Verdana"/>
                <a:cs typeface="Verdana"/>
              </a:rPr>
              <a:t>velit</a:t>
            </a:r>
            <a:r>
              <a:rPr sz="1900" spc="-15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00" dirty="0">
                <a:solidFill>
                  <a:srgbClr val="424547"/>
                </a:solidFill>
                <a:latin typeface="Verdana"/>
                <a:cs typeface="Verdana"/>
              </a:rPr>
              <a:t>faucibus</a:t>
            </a:r>
            <a:r>
              <a:rPr sz="1900" spc="-14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65" dirty="0">
                <a:solidFill>
                  <a:srgbClr val="424547"/>
                </a:solidFill>
                <a:latin typeface="Verdana"/>
                <a:cs typeface="Verdana"/>
              </a:rPr>
              <a:t>enim,</a:t>
            </a:r>
            <a:r>
              <a:rPr sz="1900" spc="-15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95" dirty="0">
                <a:solidFill>
                  <a:srgbClr val="424547"/>
                </a:solidFill>
                <a:latin typeface="Verdana"/>
                <a:cs typeface="Verdana"/>
              </a:rPr>
              <a:t>sed</a:t>
            </a:r>
            <a:r>
              <a:rPr sz="1900" spc="-14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10" dirty="0">
                <a:solidFill>
                  <a:srgbClr val="424547"/>
                </a:solidFill>
                <a:latin typeface="Verdana"/>
                <a:cs typeface="Verdana"/>
              </a:rPr>
              <a:t>accumsan</a:t>
            </a:r>
            <a:r>
              <a:rPr sz="1900" spc="-15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05" dirty="0">
                <a:solidFill>
                  <a:srgbClr val="424547"/>
                </a:solidFill>
                <a:latin typeface="Verdana"/>
                <a:cs typeface="Verdana"/>
              </a:rPr>
              <a:t>nulla</a:t>
            </a:r>
            <a:r>
              <a:rPr sz="1900" spc="-14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95" dirty="0">
                <a:solidFill>
                  <a:srgbClr val="424547"/>
                </a:solidFill>
                <a:latin typeface="Verdana"/>
                <a:cs typeface="Verdana"/>
              </a:rPr>
              <a:t>leo</a:t>
            </a:r>
            <a:r>
              <a:rPr sz="1900" spc="-15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eu</a:t>
            </a:r>
            <a:r>
              <a:rPr sz="1900" spc="-15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30" dirty="0">
                <a:solidFill>
                  <a:srgbClr val="424547"/>
                </a:solidFill>
                <a:latin typeface="Verdana"/>
                <a:cs typeface="Verdana"/>
              </a:rPr>
              <a:t>leo.</a:t>
            </a:r>
            <a:endParaRPr sz="1900">
              <a:latin typeface="Verdana"/>
              <a:cs typeface="Verdana"/>
            </a:endParaRPr>
          </a:p>
          <a:p>
            <a:pPr marL="12700" marR="387985">
              <a:lnSpc>
                <a:spcPct val="100699"/>
              </a:lnSpc>
              <a:spcBef>
                <a:spcPts val="1714"/>
              </a:spcBef>
            </a:pPr>
            <a:r>
              <a:rPr sz="1900" spc="-165" dirty="0">
                <a:solidFill>
                  <a:srgbClr val="424547"/>
                </a:solidFill>
                <a:latin typeface="Verdana"/>
                <a:cs typeface="Verdana"/>
              </a:rPr>
              <a:t>Vestibulum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75" dirty="0">
                <a:solidFill>
                  <a:srgbClr val="424547"/>
                </a:solidFill>
                <a:latin typeface="Verdana"/>
                <a:cs typeface="Verdana"/>
              </a:rPr>
              <a:t>at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50" dirty="0">
                <a:solidFill>
                  <a:srgbClr val="424547"/>
                </a:solidFill>
                <a:latin typeface="Verdana"/>
                <a:cs typeface="Verdana"/>
              </a:rPr>
              <a:t>arcu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30" dirty="0">
                <a:solidFill>
                  <a:srgbClr val="424547"/>
                </a:solidFill>
                <a:latin typeface="Verdana"/>
                <a:cs typeface="Verdana"/>
              </a:rPr>
              <a:t>sit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90" dirty="0">
                <a:solidFill>
                  <a:srgbClr val="424547"/>
                </a:solidFill>
                <a:latin typeface="Verdana"/>
                <a:cs typeface="Verdana"/>
              </a:rPr>
              <a:t>amet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70" dirty="0">
                <a:solidFill>
                  <a:srgbClr val="424547"/>
                </a:solidFill>
                <a:latin typeface="Verdana"/>
                <a:cs typeface="Verdana"/>
              </a:rPr>
              <a:t>diam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55" dirty="0">
                <a:solidFill>
                  <a:srgbClr val="424547"/>
                </a:solidFill>
                <a:latin typeface="Verdana"/>
                <a:cs typeface="Verdana"/>
              </a:rPr>
              <a:t>commodo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204" dirty="0">
                <a:solidFill>
                  <a:srgbClr val="424547"/>
                </a:solidFill>
                <a:latin typeface="Verdana"/>
                <a:cs typeface="Verdana"/>
              </a:rPr>
              <a:t>viverra.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50" dirty="0">
                <a:solidFill>
                  <a:srgbClr val="424547"/>
                </a:solidFill>
                <a:latin typeface="Verdana"/>
                <a:cs typeface="Verdana"/>
              </a:rPr>
              <a:t>Curabitur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55" dirty="0">
                <a:solidFill>
                  <a:srgbClr val="424547"/>
                </a:solidFill>
                <a:latin typeface="Verdana"/>
                <a:cs typeface="Verdana"/>
              </a:rPr>
              <a:t>eget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0" dirty="0">
                <a:solidFill>
                  <a:srgbClr val="424547"/>
                </a:solidFill>
                <a:latin typeface="Verdana"/>
                <a:cs typeface="Verdana"/>
              </a:rPr>
              <a:t>libero </a:t>
            </a:r>
            <a:r>
              <a:rPr sz="1900" spc="-165" dirty="0">
                <a:solidFill>
                  <a:srgbClr val="424547"/>
                </a:solidFill>
                <a:latin typeface="Verdana"/>
                <a:cs typeface="Verdana"/>
              </a:rPr>
              <a:t>condimentum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75" dirty="0">
                <a:solidFill>
                  <a:srgbClr val="424547"/>
                </a:solidFill>
                <a:latin typeface="Verdana"/>
                <a:cs typeface="Verdana"/>
              </a:rPr>
              <a:t>lorem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20" dirty="0">
                <a:solidFill>
                  <a:srgbClr val="424547"/>
                </a:solidFill>
                <a:latin typeface="Verdana"/>
                <a:cs typeface="Verdana"/>
              </a:rPr>
              <a:t>lacinia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75" dirty="0">
                <a:solidFill>
                  <a:srgbClr val="424547"/>
                </a:solidFill>
                <a:latin typeface="Verdana"/>
                <a:cs typeface="Verdana"/>
              </a:rPr>
              <a:t>posuere.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20" dirty="0">
                <a:solidFill>
                  <a:srgbClr val="424547"/>
                </a:solidFill>
                <a:latin typeface="Verdana"/>
                <a:cs typeface="Verdana"/>
              </a:rPr>
              <a:t>Donec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75" dirty="0">
                <a:solidFill>
                  <a:srgbClr val="424547"/>
                </a:solidFill>
                <a:latin typeface="Verdana"/>
                <a:cs typeface="Verdana"/>
              </a:rPr>
              <a:t>at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congue</a:t>
            </a:r>
            <a:r>
              <a:rPr sz="1900" spc="-14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220" dirty="0">
                <a:solidFill>
                  <a:srgbClr val="424547"/>
                </a:solidFill>
                <a:latin typeface="Verdana"/>
                <a:cs typeface="Verdana"/>
              </a:rPr>
              <a:t>sem,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05" dirty="0">
                <a:solidFill>
                  <a:srgbClr val="424547"/>
                </a:solidFill>
                <a:latin typeface="Verdana"/>
                <a:cs typeface="Verdana"/>
              </a:rPr>
              <a:t>ac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85" dirty="0">
                <a:solidFill>
                  <a:srgbClr val="424547"/>
                </a:solidFill>
                <a:latin typeface="Verdana"/>
                <a:cs typeface="Verdana"/>
              </a:rPr>
              <a:t>viverra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80" dirty="0">
                <a:solidFill>
                  <a:srgbClr val="424547"/>
                </a:solidFill>
                <a:latin typeface="Verdana"/>
                <a:cs typeface="Verdana"/>
              </a:rPr>
              <a:t>felis.</a:t>
            </a:r>
            <a:endParaRPr sz="19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Aenean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75" dirty="0">
                <a:solidFill>
                  <a:srgbClr val="424547"/>
                </a:solidFill>
                <a:latin typeface="Verdana"/>
                <a:cs typeface="Verdana"/>
              </a:rPr>
              <a:t>at</a:t>
            </a:r>
            <a:r>
              <a:rPr sz="1900" spc="-13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20" dirty="0">
                <a:solidFill>
                  <a:srgbClr val="424547"/>
                </a:solidFill>
                <a:latin typeface="Verdana"/>
                <a:cs typeface="Verdana"/>
              </a:rPr>
              <a:t>sollicitudin</a:t>
            </a:r>
            <a:r>
              <a:rPr sz="1900" spc="-13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200" dirty="0">
                <a:solidFill>
                  <a:srgbClr val="424547"/>
                </a:solidFill>
                <a:latin typeface="Verdana"/>
                <a:cs typeface="Verdana"/>
              </a:rPr>
              <a:t>diam,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55" dirty="0">
                <a:solidFill>
                  <a:srgbClr val="424547"/>
                </a:solidFill>
                <a:latin typeface="Verdana"/>
                <a:cs typeface="Verdana"/>
              </a:rPr>
              <a:t>eget</a:t>
            </a:r>
            <a:r>
              <a:rPr sz="1900" spc="-13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cursus</a:t>
            </a:r>
            <a:r>
              <a:rPr sz="1900" spc="-13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60" dirty="0">
                <a:solidFill>
                  <a:srgbClr val="424547"/>
                </a:solidFill>
                <a:latin typeface="Verdana"/>
                <a:cs typeface="Verdana"/>
              </a:rPr>
              <a:t>lacus.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Quisque </a:t>
            </a:r>
            <a:r>
              <a:rPr sz="1900" spc="-160" dirty="0">
                <a:solidFill>
                  <a:srgbClr val="424547"/>
                </a:solidFill>
                <a:latin typeface="Verdana"/>
                <a:cs typeface="Verdana"/>
              </a:rPr>
              <a:t>congue,</a:t>
            </a:r>
            <a:r>
              <a:rPr sz="1900" spc="-13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25" dirty="0">
                <a:solidFill>
                  <a:srgbClr val="424547"/>
                </a:solidFill>
                <a:latin typeface="Verdana"/>
                <a:cs typeface="Verdana"/>
              </a:rPr>
              <a:t>nisi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25" dirty="0">
                <a:solidFill>
                  <a:srgbClr val="424547"/>
                </a:solidFill>
                <a:latin typeface="Verdana"/>
                <a:cs typeface="Verdana"/>
              </a:rPr>
              <a:t>vel</a:t>
            </a:r>
            <a:endParaRPr sz="19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900" spc="-170" dirty="0">
                <a:solidFill>
                  <a:srgbClr val="424547"/>
                </a:solidFill>
                <a:latin typeface="Verdana"/>
                <a:cs typeface="Verdana"/>
              </a:rPr>
              <a:t>varius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65" dirty="0">
                <a:solidFill>
                  <a:srgbClr val="424547"/>
                </a:solidFill>
                <a:latin typeface="Verdana"/>
                <a:cs typeface="Verdana"/>
              </a:rPr>
              <a:t>consectetur,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ligula </a:t>
            </a:r>
            <a:r>
              <a:rPr sz="1900" spc="-155" dirty="0">
                <a:solidFill>
                  <a:srgbClr val="424547"/>
                </a:solidFill>
                <a:latin typeface="Verdana"/>
                <a:cs typeface="Verdana"/>
              </a:rPr>
              <a:t>velit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faucibus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200" dirty="0">
                <a:solidFill>
                  <a:srgbClr val="424547"/>
                </a:solidFill>
                <a:latin typeface="Verdana"/>
                <a:cs typeface="Verdana"/>
              </a:rPr>
              <a:t>enim,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sed 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accumsan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45" dirty="0">
                <a:solidFill>
                  <a:srgbClr val="424547"/>
                </a:solidFill>
                <a:latin typeface="Verdana"/>
                <a:cs typeface="Verdana"/>
              </a:rPr>
              <a:t>nulla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leo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70" dirty="0">
                <a:solidFill>
                  <a:srgbClr val="424547"/>
                </a:solidFill>
                <a:latin typeface="Verdana"/>
                <a:cs typeface="Verdana"/>
              </a:rPr>
              <a:t>eu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20" dirty="0">
                <a:solidFill>
                  <a:srgbClr val="424547"/>
                </a:solidFill>
                <a:latin typeface="Verdana"/>
                <a:cs typeface="Verdana"/>
              </a:rPr>
              <a:t>leo.</a:t>
            </a:r>
            <a:endParaRPr sz="1900">
              <a:latin typeface="Verdana"/>
              <a:cs typeface="Verdana"/>
            </a:endParaRPr>
          </a:p>
          <a:p>
            <a:pPr marL="12700" marR="387985">
              <a:lnSpc>
                <a:spcPct val="100699"/>
              </a:lnSpc>
              <a:spcBef>
                <a:spcPts val="2230"/>
              </a:spcBef>
            </a:pPr>
            <a:r>
              <a:rPr sz="1900" spc="-165" dirty="0">
                <a:solidFill>
                  <a:srgbClr val="424547"/>
                </a:solidFill>
                <a:latin typeface="Verdana"/>
                <a:cs typeface="Verdana"/>
              </a:rPr>
              <a:t>Vestibulum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75" dirty="0">
                <a:solidFill>
                  <a:srgbClr val="424547"/>
                </a:solidFill>
                <a:latin typeface="Verdana"/>
                <a:cs typeface="Verdana"/>
              </a:rPr>
              <a:t>at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50" dirty="0">
                <a:solidFill>
                  <a:srgbClr val="424547"/>
                </a:solidFill>
                <a:latin typeface="Verdana"/>
                <a:cs typeface="Verdana"/>
              </a:rPr>
              <a:t>arcu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30" dirty="0">
                <a:solidFill>
                  <a:srgbClr val="424547"/>
                </a:solidFill>
                <a:latin typeface="Verdana"/>
                <a:cs typeface="Verdana"/>
              </a:rPr>
              <a:t>sit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90" dirty="0">
                <a:solidFill>
                  <a:srgbClr val="424547"/>
                </a:solidFill>
                <a:latin typeface="Verdana"/>
                <a:cs typeface="Verdana"/>
              </a:rPr>
              <a:t>amet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70" dirty="0">
                <a:solidFill>
                  <a:srgbClr val="424547"/>
                </a:solidFill>
                <a:latin typeface="Verdana"/>
                <a:cs typeface="Verdana"/>
              </a:rPr>
              <a:t>diam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55" dirty="0">
                <a:solidFill>
                  <a:srgbClr val="424547"/>
                </a:solidFill>
                <a:latin typeface="Verdana"/>
                <a:cs typeface="Verdana"/>
              </a:rPr>
              <a:t>commodo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204" dirty="0">
                <a:solidFill>
                  <a:srgbClr val="424547"/>
                </a:solidFill>
                <a:latin typeface="Verdana"/>
                <a:cs typeface="Verdana"/>
              </a:rPr>
              <a:t>viverra.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50" dirty="0">
                <a:solidFill>
                  <a:srgbClr val="424547"/>
                </a:solidFill>
                <a:latin typeface="Verdana"/>
                <a:cs typeface="Verdana"/>
              </a:rPr>
              <a:t>Curabitur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55" dirty="0">
                <a:solidFill>
                  <a:srgbClr val="424547"/>
                </a:solidFill>
                <a:latin typeface="Verdana"/>
                <a:cs typeface="Verdana"/>
              </a:rPr>
              <a:t>eget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0" dirty="0">
                <a:solidFill>
                  <a:srgbClr val="424547"/>
                </a:solidFill>
                <a:latin typeface="Verdana"/>
                <a:cs typeface="Verdana"/>
              </a:rPr>
              <a:t>libero </a:t>
            </a:r>
            <a:r>
              <a:rPr sz="1900" spc="-165" dirty="0">
                <a:solidFill>
                  <a:srgbClr val="424547"/>
                </a:solidFill>
                <a:latin typeface="Verdana"/>
                <a:cs typeface="Verdana"/>
              </a:rPr>
              <a:t>condimentum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75" dirty="0">
                <a:solidFill>
                  <a:srgbClr val="424547"/>
                </a:solidFill>
                <a:latin typeface="Verdana"/>
                <a:cs typeface="Verdana"/>
              </a:rPr>
              <a:t>lorem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20" dirty="0">
                <a:solidFill>
                  <a:srgbClr val="424547"/>
                </a:solidFill>
                <a:latin typeface="Verdana"/>
                <a:cs typeface="Verdana"/>
              </a:rPr>
              <a:t>lacinia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75" dirty="0">
                <a:solidFill>
                  <a:srgbClr val="424547"/>
                </a:solidFill>
                <a:latin typeface="Verdana"/>
                <a:cs typeface="Verdana"/>
              </a:rPr>
              <a:t>posuere.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20" dirty="0">
                <a:solidFill>
                  <a:srgbClr val="424547"/>
                </a:solidFill>
                <a:latin typeface="Verdana"/>
                <a:cs typeface="Verdana"/>
              </a:rPr>
              <a:t>Donec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75" dirty="0">
                <a:solidFill>
                  <a:srgbClr val="424547"/>
                </a:solidFill>
                <a:latin typeface="Verdana"/>
                <a:cs typeface="Verdana"/>
              </a:rPr>
              <a:t>at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congue</a:t>
            </a:r>
            <a:r>
              <a:rPr sz="1900" spc="-14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220" dirty="0">
                <a:solidFill>
                  <a:srgbClr val="424547"/>
                </a:solidFill>
                <a:latin typeface="Verdana"/>
                <a:cs typeface="Verdana"/>
              </a:rPr>
              <a:t>sem,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05" dirty="0">
                <a:solidFill>
                  <a:srgbClr val="424547"/>
                </a:solidFill>
                <a:latin typeface="Verdana"/>
                <a:cs typeface="Verdana"/>
              </a:rPr>
              <a:t>ac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85" dirty="0">
                <a:solidFill>
                  <a:srgbClr val="424547"/>
                </a:solidFill>
                <a:latin typeface="Verdana"/>
                <a:cs typeface="Verdana"/>
              </a:rPr>
              <a:t>viverra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80" dirty="0">
                <a:solidFill>
                  <a:srgbClr val="424547"/>
                </a:solidFill>
                <a:latin typeface="Verdana"/>
                <a:cs typeface="Verdana"/>
              </a:rPr>
              <a:t>felis.</a:t>
            </a:r>
            <a:endParaRPr sz="19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Aenean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75" dirty="0">
                <a:solidFill>
                  <a:srgbClr val="424547"/>
                </a:solidFill>
                <a:latin typeface="Verdana"/>
                <a:cs typeface="Verdana"/>
              </a:rPr>
              <a:t>at</a:t>
            </a:r>
            <a:r>
              <a:rPr sz="1900" spc="-13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20" dirty="0">
                <a:solidFill>
                  <a:srgbClr val="424547"/>
                </a:solidFill>
                <a:latin typeface="Verdana"/>
                <a:cs typeface="Verdana"/>
              </a:rPr>
              <a:t>sollicitudin</a:t>
            </a:r>
            <a:r>
              <a:rPr sz="1900" spc="-13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200" dirty="0">
                <a:solidFill>
                  <a:srgbClr val="424547"/>
                </a:solidFill>
                <a:latin typeface="Verdana"/>
                <a:cs typeface="Verdana"/>
              </a:rPr>
              <a:t>diam,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55" dirty="0">
                <a:solidFill>
                  <a:srgbClr val="424547"/>
                </a:solidFill>
                <a:latin typeface="Verdana"/>
                <a:cs typeface="Verdana"/>
              </a:rPr>
              <a:t>eget</a:t>
            </a:r>
            <a:r>
              <a:rPr sz="1900" spc="-13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cursus</a:t>
            </a:r>
            <a:r>
              <a:rPr sz="1900" spc="-13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60" dirty="0">
                <a:solidFill>
                  <a:srgbClr val="424547"/>
                </a:solidFill>
                <a:latin typeface="Verdana"/>
                <a:cs typeface="Verdana"/>
              </a:rPr>
              <a:t>lacus.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Quisque </a:t>
            </a:r>
            <a:r>
              <a:rPr sz="1900" spc="-160" dirty="0">
                <a:solidFill>
                  <a:srgbClr val="424547"/>
                </a:solidFill>
                <a:latin typeface="Verdana"/>
                <a:cs typeface="Verdana"/>
              </a:rPr>
              <a:t>congue,</a:t>
            </a:r>
            <a:r>
              <a:rPr sz="1900" spc="-13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25" dirty="0">
                <a:solidFill>
                  <a:srgbClr val="424547"/>
                </a:solidFill>
                <a:latin typeface="Verdana"/>
                <a:cs typeface="Verdana"/>
              </a:rPr>
              <a:t>nisi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25" dirty="0">
                <a:solidFill>
                  <a:srgbClr val="424547"/>
                </a:solidFill>
                <a:latin typeface="Verdana"/>
                <a:cs typeface="Verdana"/>
              </a:rPr>
              <a:t>vel</a:t>
            </a:r>
            <a:endParaRPr sz="19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900" spc="-170" dirty="0">
                <a:solidFill>
                  <a:srgbClr val="424547"/>
                </a:solidFill>
                <a:latin typeface="Verdana"/>
                <a:cs typeface="Verdana"/>
              </a:rPr>
              <a:t>varius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65" dirty="0">
                <a:solidFill>
                  <a:srgbClr val="424547"/>
                </a:solidFill>
                <a:latin typeface="Verdana"/>
                <a:cs typeface="Verdana"/>
              </a:rPr>
              <a:t>consectetur,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ligula </a:t>
            </a:r>
            <a:r>
              <a:rPr sz="1900" spc="-155" dirty="0">
                <a:solidFill>
                  <a:srgbClr val="424547"/>
                </a:solidFill>
                <a:latin typeface="Verdana"/>
                <a:cs typeface="Verdana"/>
              </a:rPr>
              <a:t>velit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faucibus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200" dirty="0">
                <a:solidFill>
                  <a:srgbClr val="424547"/>
                </a:solidFill>
                <a:latin typeface="Verdana"/>
                <a:cs typeface="Verdana"/>
              </a:rPr>
              <a:t>enim,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sed 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accumsan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45" dirty="0">
                <a:solidFill>
                  <a:srgbClr val="424547"/>
                </a:solidFill>
                <a:latin typeface="Verdana"/>
                <a:cs typeface="Verdana"/>
              </a:rPr>
              <a:t>nulla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leo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70" dirty="0">
                <a:solidFill>
                  <a:srgbClr val="424547"/>
                </a:solidFill>
                <a:latin typeface="Verdana"/>
                <a:cs typeface="Verdana"/>
              </a:rPr>
              <a:t>eu</a:t>
            </a:r>
            <a:r>
              <a:rPr sz="19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20" dirty="0">
                <a:solidFill>
                  <a:srgbClr val="424547"/>
                </a:solidFill>
                <a:latin typeface="Verdana"/>
                <a:cs typeface="Verdana"/>
              </a:rPr>
              <a:t>leo.</a:t>
            </a:r>
            <a:endParaRPr sz="1900">
              <a:latin typeface="Verdana"/>
              <a:cs typeface="Verdana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866584" y="0"/>
            <a:ext cx="11941810" cy="7772400"/>
            <a:chOff x="866584" y="0"/>
            <a:chExt cx="11941810" cy="7772400"/>
          </a:xfrm>
        </p:grpSpPr>
        <p:sp>
          <p:nvSpPr>
            <p:cNvPr id="6" name="object 6"/>
            <p:cNvSpPr/>
            <p:nvPr/>
          </p:nvSpPr>
          <p:spPr>
            <a:xfrm>
              <a:off x="866584" y="6790143"/>
              <a:ext cx="2008505" cy="71755"/>
            </a:xfrm>
            <a:custGeom>
              <a:avLst/>
              <a:gdLst/>
              <a:ahLst/>
              <a:cxnLst/>
              <a:rect l="l" t="t" r="r" b="b"/>
              <a:pathLst>
                <a:path w="2008505" h="71754">
                  <a:moveTo>
                    <a:pt x="2008098" y="0"/>
                  </a:moveTo>
                  <a:lnTo>
                    <a:pt x="0" y="0"/>
                  </a:lnTo>
                  <a:lnTo>
                    <a:pt x="0" y="71716"/>
                  </a:lnTo>
                  <a:lnTo>
                    <a:pt x="2008098" y="71716"/>
                  </a:lnTo>
                  <a:lnTo>
                    <a:pt x="2008098" y="0"/>
                  </a:lnTo>
                  <a:close/>
                </a:path>
              </a:pathLst>
            </a:custGeom>
            <a:solidFill>
              <a:srgbClr val="8DBD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0059136" y="0"/>
              <a:ext cx="2742565" cy="7772400"/>
            </a:xfrm>
            <a:custGeom>
              <a:avLst/>
              <a:gdLst/>
              <a:ahLst/>
              <a:cxnLst/>
              <a:rect l="l" t="t" r="r" b="b"/>
              <a:pathLst>
                <a:path w="2742565" h="7772400">
                  <a:moveTo>
                    <a:pt x="2742463" y="0"/>
                  </a:moveTo>
                  <a:lnTo>
                    <a:pt x="0" y="0"/>
                  </a:lnTo>
                  <a:lnTo>
                    <a:pt x="0" y="7772400"/>
                  </a:lnTo>
                  <a:lnTo>
                    <a:pt x="2742463" y="7772400"/>
                  </a:lnTo>
                  <a:lnTo>
                    <a:pt x="2742463" y="0"/>
                  </a:lnTo>
                  <a:close/>
                </a:path>
              </a:pathLst>
            </a:custGeom>
            <a:solidFill>
              <a:srgbClr val="85C5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598604" y="7270570"/>
              <a:ext cx="203200" cy="252095"/>
            </a:xfrm>
            <a:custGeom>
              <a:avLst/>
              <a:gdLst/>
              <a:ahLst/>
              <a:cxnLst/>
              <a:rect l="l" t="t" r="r" b="b"/>
              <a:pathLst>
                <a:path w="203200" h="252095">
                  <a:moveTo>
                    <a:pt x="202995" y="0"/>
                  </a:moveTo>
                  <a:lnTo>
                    <a:pt x="192430" y="76746"/>
                  </a:lnTo>
                  <a:lnTo>
                    <a:pt x="167696" y="110503"/>
                  </a:lnTo>
                  <a:lnTo>
                    <a:pt x="0" y="130911"/>
                  </a:lnTo>
                  <a:lnTo>
                    <a:pt x="159473" y="156997"/>
                  </a:lnTo>
                  <a:lnTo>
                    <a:pt x="172989" y="161549"/>
                  </a:lnTo>
                  <a:lnTo>
                    <a:pt x="184094" y="169935"/>
                  </a:lnTo>
                  <a:lnTo>
                    <a:pt x="192029" y="181364"/>
                  </a:lnTo>
                  <a:lnTo>
                    <a:pt x="196037" y="195046"/>
                  </a:lnTo>
                  <a:lnTo>
                    <a:pt x="202995" y="2517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2146729" y="6743226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59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37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3"/>
                  </a:lnTo>
                  <a:lnTo>
                    <a:pt x="248492" y="254250"/>
                  </a:lnTo>
                  <a:lnTo>
                    <a:pt x="259353" y="246097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1694854" y="7186979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59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37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3"/>
                  </a:lnTo>
                  <a:lnTo>
                    <a:pt x="248492" y="254250"/>
                  </a:lnTo>
                  <a:lnTo>
                    <a:pt x="259353" y="246097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1242979" y="6743226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59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37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3"/>
                  </a:lnTo>
                  <a:lnTo>
                    <a:pt x="248492" y="254250"/>
                  </a:lnTo>
                  <a:lnTo>
                    <a:pt x="259353" y="246097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0791105" y="7186979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59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37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3"/>
                  </a:lnTo>
                  <a:lnTo>
                    <a:pt x="248492" y="254250"/>
                  </a:lnTo>
                  <a:lnTo>
                    <a:pt x="259353" y="246097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339230" y="6743226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59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37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3"/>
                  </a:lnTo>
                  <a:lnTo>
                    <a:pt x="248492" y="254250"/>
                  </a:lnTo>
                  <a:lnTo>
                    <a:pt x="259353" y="246097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0059136" y="7186979"/>
              <a:ext cx="257810" cy="429259"/>
            </a:xfrm>
            <a:custGeom>
              <a:avLst/>
              <a:gdLst/>
              <a:ahLst/>
              <a:cxnLst/>
              <a:rect l="l" t="t" r="r" b="b"/>
              <a:pathLst>
                <a:path w="257809" h="429259">
                  <a:moveTo>
                    <a:pt x="0" y="244733"/>
                  </a:moveTo>
                  <a:lnTo>
                    <a:pt x="24256" y="278637"/>
                  </a:lnTo>
                  <a:lnTo>
                    <a:pt x="42722" y="429005"/>
                  </a:lnTo>
                  <a:lnTo>
                    <a:pt x="64693" y="278587"/>
                  </a:lnTo>
                  <a:lnTo>
                    <a:pt x="87573" y="246097"/>
                  </a:lnTo>
                  <a:lnTo>
                    <a:pt x="257225" y="214502"/>
                  </a:lnTo>
                  <a:lnTo>
                    <a:pt x="107911" y="197129"/>
                  </a:lnTo>
                  <a:lnTo>
                    <a:pt x="74223" y="174217"/>
                  </a:lnTo>
                  <a:lnTo>
                    <a:pt x="42722" y="0"/>
                  </a:lnTo>
                  <a:lnTo>
                    <a:pt x="20650" y="160337"/>
                  </a:lnTo>
                  <a:lnTo>
                    <a:pt x="16234" y="174382"/>
                  </a:lnTo>
                  <a:lnTo>
                    <a:pt x="7700" y="185915"/>
                  </a:lnTo>
                  <a:lnTo>
                    <a:pt x="0" y="19126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2598604" y="6331882"/>
              <a:ext cx="203200" cy="252095"/>
            </a:xfrm>
            <a:custGeom>
              <a:avLst/>
              <a:gdLst/>
              <a:ahLst/>
              <a:cxnLst/>
              <a:rect l="l" t="t" r="r" b="b"/>
              <a:pathLst>
                <a:path w="203200" h="252095">
                  <a:moveTo>
                    <a:pt x="202995" y="0"/>
                  </a:moveTo>
                  <a:lnTo>
                    <a:pt x="192430" y="76752"/>
                  </a:lnTo>
                  <a:lnTo>
                    <a:pt x="167696" y="110497"/>
                  </a:lnTo>
                  <a:lnTo>
                    <a:pt x="0" y="130905"/>
                  </a:lnTo>
                  <a:lnTo>
                    <a:pt x="159473" y="156990"/>
                  </a:lnTo>
                  <a:lnTo>
                    <a:pt x="172989" y="161542"/>
                  </a:lnTo>
                  <a:lnTo>
                    <a:pt x="184094" y="169928"/>
                  </a:lnTo>
                  <a:lnTo>
                    <a:pt x="192029" y="181358"/>
                  </a:lnTo>
                  <a:lnTo>
                    <a:pt x="196037" y="195040"/>
                  </a:lnTo>
                  <a:lnTo>
                    <a:pt x="202995" y="25170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2146729" y="5804531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60">
                  <a:moveTo>
                    <a:pt x="429005" y="214503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50"/>
                  </a:lnTo>
                  <a:lnTo>
                    <a:pt x="167696" y="194095"/>
                  </a:lnTo>
                  <a:lnTo>
                    <a:pt x="0" y="214503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6"/>
                  </a:lnTo>
                  <a:lnTo>
                    <a:pt x="236473" y="278587"/>
                  </a:lnTo>
                  <a:lnTo>
                    <a:pt x="240630" y="265323"/>
                  </a:lnTo>
                  <a:lnTo>
                    <a:pt x="248492" y="254250"/>
                  </a:lnTo>
                  <a:lnTo>
                    <a:pt x="259353" y="246097"/>
                  </a:lnTo>
                  <a:lnTo>
                    <a:pt x="272503" y="241592"/>
                  </a:lnTo>
                  <a:lnTo>
                    <a:pt x="429005" y="214503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1694854" y="6248284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59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22"/>
                  </a:lnTo>
                  <a:lnTo>
                    <a:pt x="214502" y="0"/>
                  </a:lnTo>
                  <a:lnTo>
                    <a:pt x="192430" y="160350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3"/>
                  </a:lnTo>
                  <a:lnTo>
                    <a:pt x="248492" y="254250"/>
                  </a:lnTo>
                  <a:lnTo>
                    <a:pt x="259353" y="246097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1242979" y="5804531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60">
                  <a:moveTo>
                    <a:pt x="429005" y="214503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50"/>
                  </a:lnTo>
                  <a:lnTo>
                    <a:pt x="167696" y="194095"/>
                  </a:lnTo>
                  <a:lnTo>
                    <a:pt x="0" y="214503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6"/>
                  </a:lnTo>
                  <a:lnTo>
                    <a:pt x="236473" y="278587"/>
                  </a:lnTo>
                  <a:lnTo>
                    <a:pt x="240630" y="265323"/>
                  </a:lnTo>
                  <a:lnTo>
                    <a:pt x="248492" y="254250"/>
                  </a:lnTo>
                  <a:lnTo>
                    <a:pt x="259353" y="246097"/>
                  </a:lnTo>
                  <a:lnTo>
                    <a:pt x="272503" y="241592"/>
                  </a:lnTo>
                  <a:lnTo>
                    <a:pt x="429005" y="214503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0791105" y="6248284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59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22"/>
                  </a:lnTo>
                  <a:lnTo>
                    <a:pt x="214502" y="0"/>
                  </a:lnTo>
                  <a:lnTo>
                    <a:pt x="192430" y="160350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3"/>
                  </a:lnTo>
                  <a:lnTo>
                    <a:pt x="248492" y="254250"/>
                  </a:lnTo>
                  <a:lnTo>
                    <a:pt x="259353" y="246097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339230" y="5804531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60">
                  <a:moveTo>
                    <a:pt x="429005" y="214503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50"/>
                  </a:lnTo>
                  <a:lnTo>
                    <a:pt x="167696" y="194095"/>
                  </a:lnTo>
                  <a:lnTo>
                    <a:pt x="0" y="214503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6"/>
                  </a:lnTo>
                  <a:lnTo>
                    <a:pt x="236473" y="278587"/>
                  </a:lnTo>
                  <a:lnTo>
                    <a:pt x="240630" y="265323"/>
                  </a:lnTo>
                  <a:lnTo>
                    <a:pt x="248492" y="254250"/>
                  </a:lnTo>
                  <a:lnTo>
                    <a:pt x="259353" y="246097"/>
                  </a:lnTo>
                  <a:lnTo>
                    <a:pt x="272503" y="241592"/>
                  </a:lnTo>
                  <a:lnTo>
                    <a:pt x="429005" y="214503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059136" y="6248284"/>
              <a:ext cx="257810" cy="429259"/>
            </a:xfrm>
            <a:custGeom>
              <a:avLst/>
              <a:gdLst/>
              <a:ahLst/>
              <a:cxnLst/>
              <a:rect l="l" t="t" r="r" b="b"/>
              <a:pathLst>
                <a:path w="257809" h="429259">
                  <a:moveTo>
                    <a:pt x="0" y="244733"/>
                  </a:moveTo>
                  <a:lnTo>
                    <a:pt x="24256" y="278637"/>
                  </a:lnTo>
                  <a:lnTo>
                    <a:pt x="42722" y="429005"/>
                  </a:lnTo>
                  <a:lnTo>
                    <a:pt x="64693" y="278587"/>
                  </a:lnTo>
                  <a:lnTo>
                    <a:pt x="87573" y="246097"/>
                  </a:lnTo>
                  <a:lnTo>
                    <a:pt x="257225" y="214502"/>
                  </a:lnTo>
                  <a:lnTo>
                    <a:pt x="107911" y="197129"/>
                  </a:lnTo>
                  <a:lnTo>
                    <a:pt x="74223" y="174222"/>
                  </a:lnTo>
                  <a:lnTo>
                    <a:pt x="42722" y="0"/>
                  </a:lnTo>
                  <a:lnTo>
                    <a:pt x="20650" y="160350"/>
                  </a:lnTo>
                  <a:lnTo>
                    <a:pt x="16234" y="174387"/>
                  </a:lnTo>
                  <a:lnTo>
                    <a:pt x="7700" y="185916"/>
                  </a:lnTo>
                  <a:lnTo>
                    <a:pt x="0" y="19126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2598604" y="5361221"/>
              <a:ext cx="203200" cy="252095"/>
            </a:xfrm>
            <a:custGeom>
              <a:avLst/>
              <a:gdLst/>
              <a:ahLst/>
              <a:cxnLst/>
              <a:rect l="l" t="t" r="r" b="b"/>
              <a:pathLst>
                <a:path w="203200" h="252095">
                  <a:moveTo>
                    <a:pt x="202995" y="0"/>
                  </a:moveTo>
                  <a:lnTo>
                    <a:pt x="192430" y="76752"/>
                  </a:lnTo>
                  <a:lnTo>
                    <a:pt x="167696" y="110497"/>
                  </a:lnTo>
                  <a:lnTo>
                    <a:pt x="0" y="130905"/>
                  </a:lnTo>
                  <a:lnTo>
                    <a:pt x="159473" y="156990"/>
                  </a:lnTo>
                  <a:lnTo>
                    <a:pt x="172989" y="161542"/>
                  </a:lnTo>
                  <a:lnTo>
                    <a:pt x="184094" y="169928"/>
                  </a:lnTo>
                  <a:lnTo>
                    <a:pt x="192029" y="181358"/>
                  </a:lnTo>
                  <a:lnTo>
                    <a:pt x="196037" y="195040"/>
                  </a:lnTo>
                  <a:lnTo>
                    <a:pt x="202995" y="25170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2146729" y="4833870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60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50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3"/>
                  </a:lnTo>
                  <a:lnTo>
                    <a:pt x="248492" y="254250"/>
                  </a:lnTo>
                  <a:lnTo>
                    <a:pt x="259353" y="246097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1694854" y="5277623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60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50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3"/>
                  </a:lnTo>
                  <a:lnTo>
                    <a:pt x="248492" y="254250"/>
                  </a:lnTo>
                  <a:lnTo>
                    <a:pt x="259353" y="246097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1242979" y="4833870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60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50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3"/>
                  </a:lnTo>
                  <a:lnTo>
                    <a:pt x="248492" y="254250"/>
                  </a:lnTo>
                  <a:lnTo>
                    <a:pt x="259353" y="246097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0791105" y="5277623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60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50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3"/>
                  </a:lnTo>
                  <a:lnTo>
                    <a:pt x="248492" y="254250"/>
                  </a:lnTo>
                  <a:lnTo>
                    <a:pt x="259353" y="246097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0339230" y="4833870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60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50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3"/>
                  </a:lnTo>
                  <a:lnTo>
                    <a:pt x="248492" y="254250"/>
                  </a:lnTo>
                  <a:lnTo>
                    <a:pt x="259353" y="246097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0059136" y="5277623"/>
              <a:ext cx="257810" cy="429259"/>
            </a:xfrm>
            <a:custGeom>
              <a:avLst/>
              <a:gdLst/>
              <a:ahLst/>
              <a:cxnLst/>
              <a:rect l="l" t="t" r="r" b="b"/>
              <a:pathLst>
                <a:path w="257809" h="429260">
                  <a:moveTo>
                    <a:pt x="0" y="244733"/>
                  </a:moveTo>
                  <a:lnTo>
                    <a:pt x="24256" y="278638"/>
                  </a:lnTo>
                  <a:lnTo>
                    <a:pt x="42722" y="429005"/>
                  </a:lnTo>
                  <a:lnTo>
                    <a:pt x="64693" y="278587"/>
                  </a:lnTo>
                  <a:lnTo>
                    <a:pt x="87573" y="246097"/>
                  </a:lnTo>
                  <a:lnTo>
                    <a:pt x="257225" y="214502"/>
                  </a:lnTo>
                  <a:lnTo>
                    <a:pt x="107911" y="197129"/>
                  </a:lnTo>
                  <a:lnTo>
                    <a:pt x="74223" y="174217"/>
                  </a:lnTo>
                  <a:lnTo>
                    <a:pt x="42722" y="0"/>
                  </a:lnTo>
                  <a:lnTo>
                    <a:pt x="20650" y="160350"/>
                  </a:lnTo>
                  <a:lnTo>
                    <a:pt x="16234" y="174387"/>
                  </a:lnTo>
                  <a:lnTo>
                    <a:pt x="7700" y="185916"/>
                  </a:lnTo>
                  <a:lnTo>
                    <a:pt x="0" y="19126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2598604" y="4422525"/>
              <a:ext cx="203200" cy="252095"/>
            </a:xfrm>
            <a:custGeom>
              <a:avLst/>
              <a:gdLst/>
              <a:ahLst/>
              <a:cxnLst/>
              <a:rect l="l" t="t" r="r" b="b"/>
              <a:pathLst>
                <a:path w="203200" h="252095">
                  <a:moveTo>
                    <a:pt x="202995" y="0"/>
                  </a:moveTo>
                  <a:lnTo>
                    <a:pt x="192430" y="76752"/>
                  </a:lnTo>
                  <a:lnTo>
                    <a:pt x="167696" y="110497"/>
                  </a:lnTo>
                  <a:lnTo>
                    <a:pt x="0" y="130905"/>
                  </a:lnTo>
                  <a:lnTo>
                    <a:pt x="159473" y="156990"/>
                  </a:lnTo>
                  <a:lnTo>
                    <a:pt x="172989" y="161542"/>
                  </a:lnTo>
                  <a:lnTo>
                    <a:pt x="184094" y="169928"/>
                  </a:lnTo>
                  <a:lnTo>
                    <a:pt x="192029" y="181358"/>
                  </a:lnTo>
                  <a:lnTo>
                    <a:pt x="196037" y="195040"/>
                  </a:lnTo>
                  <a:lnTo>
                    <a:pt x="202995" y="25170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2146729" y="3895175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60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50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1"/>
                  </a:lnTo>
                  <a:lnTo>
                    <a:pt x="248492" y="254246"/>
                  </a:lnTo>
                  <a:lnTo>
                    <a:pt x="259353" y="246092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1694854" y="4338927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60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50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3"/>
                  </a:lnTo>
                  <a:lnTo>
                    <a:pt x="248492" y="254250"/>
                  </a:lnTo>
                  <a:lnTo>
                    <a:pt x="259353" y="246097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1242979" y="3895175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60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50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1"/>
                  </a:lnTo>
                  <a:lnTo>
                    <a:pt x="248492" y="254246"/>
                  </a:lnTo>
                  <a:lnTo>
                    <a:pt x="259353" y="246092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0791105" y="4338927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60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50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3"/>
                  </a:lnTo>
                  <a:lnTo>
                    <a:pt x="248492" y="254250"/>
                  </a:lnTo>
                  <a:lnTo>
                    <a:pt x="259353" y="246097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0339230" y="3895175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60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50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1"/>
                  </a:lnTo>
                  <a:lnTo>
                    <a:pt x="248492" y="254246"/>
                  </a:lnTo>
                  <a:lnTo>
                    <a:pt x="259353" y="246092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0059136" y="4338927"/>
              <a:ext cx="257810" cy="429259"/>
            </a:xfrm>
            <a:custGeom>
              <a:avLst/>
              <a:gdLst/>
              <a:ahLst/>
              <a:cxnLst/>
              <a:rect l="l" t="t" r="r" b="b"/>
              <a:pathLst>
                <a:path w="257809" h="429260">
                  <a:moveTo>
                    <a:pt x="0" y="244733"/>
                  </a:moveTo>
                  <a:lnTo>
                    <a:pt x="24256" y="278638"/>
                  </a:lnTo>
                  <a:lnTo>
                    <a:pt x="42722" y="429005"/>
                  </a:lnTo>
                  <a:lnTo>
                    <a:pt x="64693" y="278587"/>
                  </a:lnTo>
                  <a:lnTo>
                    <a:pt x="87573" y="246097"/>
                  </a:lnTo>
                  <a:lnTo>
                    <a:pt x="257225" y="214502"/>
                  </a:lnTo>
                  <a:lnTo>
                    <a:pt x="107911" y="197129"/>
                  </a:lnTo>
                  <a:lnTo>
                    <a:pt x="74223" y="174217"/>
                  </a:lnTo>
                  <a:lnTo>
                    <a:pt x="42722" y="0"/>
                  </a:lnTo>
                  <a:lnTo>
                    <a:pt x="20650" y="160350"/>
                  </a:lnTo>
                  <a:lnTo>
                    <a:pt x="16234" y="174387"/>
                  </a:lnTo>
                  <a:lnTo>
                    <a:pt x="7700" y="185916"/>
                  </a:lnTo>
                  <a:lnTo>
                    <a:pt x="0" y="19126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2598604" y="3529104"/>
              <a:ext cx="203200" cy="252095"/>
            </a:xfrm>
            <a:custGeom>
              <a:avLst/>
              <a:gdLst/>
              <a:ahLst/>
              <a:cxnLst/>
              <a:rect l="l" t="t" r="r" b="b"/>
              <a:pathLst>
                <a:path w="203200" h="252095">
                  <a:moveTo>
                    <a:pt x="202995" y="0"/>
                  </a:moveTo>
                  <a:lnTo>
                    <a:pt x="192430" y="76752"/>
                  </a:lnTo>
                  <a:lnTo>
                    <a:pt x="167696" y="110497"/>
                  </a:lnTo>
                  <a:lnTo>
                    <a:pt x="0" y="130905"/>
                  </a:lnTo>
                  <a:lnTo>
                    <a:pt x="159473" y="156990"/>
                  </a:lnTo>
                  <a:lnTo>
                    <a:pt x="172989" y="161542"/>
                  </a:lnTo>
                  <a:lnTo>
                    <a:pt x="184094" y="169928"/>
                  </a:lnTo>
                  <a:lnTo>
                    <a:pt x="192029" y="181358"/>
                  </a:lnTo>
                  <a:lnTo>
                    <a:pt x="196037" y="195040"/>
                  </a:lnTo>
                  <a:lnTo>
                    <a:pt x="202995" y="25170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2146729" y="3001754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60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50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3"/>
                  </a:lnTo>
                  <a:lnTo>
                    <a:pt x="248492" y="254250"/>
                  </a:lnTo>
                  <a:lnTo>
                    <a:pt x="259353" y="246097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1694854" y="3445506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60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50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3"/>
                  </a:lnTo>
                  <a:lnTo>
                    <a:pt x="248492" y="254250"/>
                  </a:lnTo>
                  <a:lnTo>
                    <a:pt x="259353" y="246097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1242979" y="3001754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60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50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3"/>
                  </a:lnTo>
                  <a:lnTo>
                    <a:pt x="248492" y="254250"/>
                  </a:lnTo>
                  <a:lnTo>
                    <a:pt x="259353" y="246097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0791105" y="3445506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60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50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3"/>
                  </a:lnTo>
                  <a:lnTo>
                    <a:pt x="248492" y="254250"/>
                  </a:lnTo>
                  <a:lnTo>
                    <a:pt x="259353" y="246097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0339230" y="3001754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60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50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3"/>
                  </a:lnTo>
                  <a:lnTo>
                    <a:pt x="248492" y="254250"/>
                  </a:lnTo>
                  <a:lnTo>
                    <a:pt x="259353" y="246097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0059136" y="3445506"/>
              <a:ext cx="257810" cy="429259"/>
            </a:xfrm>
            <a:custGeom>
              <a:avLst/>
              <a:gdLst/>
              <a:ahLst/>
              <a:cxnLst/>
              <a:rect l="l" t="t" r="r" b="b"/>
              <a:pathLst>
                <a:path w="257809" h="429260">
                  <a:moveTo>
                    <a:pt x="0" y="244733"/>
                  </a:moveTo>
                  <a:lnTo>
                    <a:pt x="24256" y="278638"/>
                  </a:lnTo>
                  <a:lnTo>
                    <a:pt x="42722" y="429005"/>
                  </a:lnTo>
                  <a:lnTo>
                    <a:pt x="64693" y="278587"/>
                  </a:lnTo>
                  <a:lnTo>
                    <a:pt x="87573" y="246097"/>
                  </a:lnTo>
                  <a:lnTo>
                    <a:pt x="257225" y="214502"/>
                  </a:lnTo>
                  <a:lnTo>
                    <a:pt x="107911" y="197129"/>
                  </a:lnTo>
                  <a:lnTo>
                    <a:pt x="74223" y="174217"/>
                  </a:lnTo>
                  <a:lnTo>
                    <a:pt x="42722" y="0"/>
                  </a:lnTo>
                  <a:lnTo>
                    <a:pt x="20650" y="160350"/>
                  </a:lnTo>
                  <a:lnTo>
                    <a:pt x="16234" y="174387"/>
                  </a:lnTo>
                  <a:lnTo>
                    <a:pt x="7700" y="185916"/>
                  </a:lnTo>
                  <a:lnTo>
                    <a:pt x="0" y="19126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2598604" y="2590409"/>
              <a:ext cx="203200" cy="252095"/>
            </a:xfrm>
            <a:custGeom>
              <a:avLst/>
              <a:gdLst/>
              <a:ahLst/>
              <a:cxnLst/>
              <a:rect l="l" t="t" r="r" b="b"/>
              <a:pathLst>
                <a:path w="203200" h="252094">
                  <a:moveTo>
                    <a:pt x="202995" y="0"/>
                  </a:moveTo>
                  <a:lnTo>
                    <a:pt x="192430" y="76752"/>
                  </a:lnTo>
                  <a:lnTo>
                    <a:pt x="167696" y="110497"/>
                  </a:lnTo>
                  <a:lnTo>
                    <a:pt x="0" y="130905"/>
                  </a:lnTo>
                  <a:lnTo>
                    <a:pt x="159473" y="156990"/>
                  </a:lnTo>
                  <a:lnTo>
                    <a:pt x="172989" y="161542"/>
                  </a:lnTo>
                  <a:lnTo>
                    <a:pt x="184094" y="169928"/>
                  </a:lnTo>
                  <a:lnTo>
                    <a:pt x="192029" y="181358"/>
                  </a:lnTo>
                  <a:lnTo>
                    <a:pt x="196037" y="195040"/>
                  </a:lnTo>
                  <a:lnTo>
                    <a:pt x="202995" y="25170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2146729" y="2063057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60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37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1"/>
                  </a:lnTo>
                  <a:lnTo>
                    <a:pt x="248492" y="254246"/>
                  </a:lnTo>
                  <a:lnTo>
                    <a:pt x="259353" y="246092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1694854" y="2506811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60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50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3"/>
                  </a:lnTo>
                  <a:lnTo>
                    <a:pt x="248492" y="254250"/>
                  </a:lnTo>
                  <a:lnTo>
                    <a:pt x="259353" y="246097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1242979" y="2063057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60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37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1"/>
                  </a:lnTo>
                  <a:lnTo>
                    <a:pt x="248492" y="254246"/>
                  </a:lnTo>
                  <a:lnTo>
                    <a:pt x="259353" y="246092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0791105" y="2506811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60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50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3"/>
                  </a:lnTo>
                  <a:lnTo>
                    <a:pt x="248492" y="254250"/>
                  </a:lnTo>
                  <a:lnTo>
                    <a:pt x="259353" y="246097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0339230" y="2063057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60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37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1"/>
                  </a:lnTo>
                  <a:lnTo>
                    <a:pt x="248492" y="254246"/>
                  </a:lnTo>
                  <a:lnTo>
                    <a:pt x="259353" y="246092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0059136" y="2506811"/>
              <a:ext cx="257810" cy="429259"/>
            </a:xfrm>
            <a:custGeom>
              <a:avLst/>
              <a:gdLst/>
              <a:ahLst/>
              <a:cxnLst/>
              <a:rect l="l" t="t" r="r" b="b"/>
              <a:pathLst>
                <a:path w="257809" h="429260">
                  <a:moveTo>
                    <a:pt x="0" y="244733"/>
                  </a:moveTo>
                  <a:lnTo>
                    <a:pt x="24256" y="278638"/>
                  </a:lnTo>
                  <a:lnTo>
                    <a:pt x="42722" y="429005"/>
                  </a:lnTo>
                  <a:lnTo>
                    <a:pt x="64693" y="278587"/>
                  </a:lnTo>
                  <a:lnTo>
                    <a:pt x="87573" y="246097"/>
                  </a:lnTo>
                  <a:lnTo>
                    <a:pt x="257225" y="214502"/>
                  </a:lnTo>
                  <a:lnTo>
                    <a:pt x="107911" y="197129"/>
                  </a:lnTo>
                  <a:lnTo>
                    <a:pt x="74223" y="174217"/>
                  </a:lnTo>
                  <a:lnTo>
                    <a:pt x="42722" y="0"/>
                  </a:lnTo>
                  <a:lnTo>
                    <a:pt x="20650" y="160350"/>
                  </a:lnTo>
                  <a:lnTo>
                    <a:pt x="16234" y="174387"/>
                  </a:lnTo>
                  <a:lnTo>
                    <a:pt x="7700" y="185916"/>
                  </a:lnTo>
                  <a:lnTo>
                    <a:pt x="0" y="19126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2598604" y="1619747"/>
              <a:ext cx="203200" cy="252095"/>
            </a:xfrm>
            <a:custGeom>
              <a:avLst/>
              <a:gdLst/>
              <a:ahLst/>
              <a:cxnLst/>
              <a:rect l="l" t="t" r="r" b="b"/>
              <a:pathLst>
                <a:path w="203200" h="252094">
                  <a:moveTo>
                    <a:pt x="202995" y="0"/>
                  </a:moveTo>
                  <a:lnTo>
                    <a:pt x="192430" y="76752"/>
                  </a:lnTo>
                  <a:lnTo>
                    <a:pt x="167696" y="110497"/>
                  </a:lnTo>
                  <a:lnTo>
                    <a:pt x="0" y="130905"/>
                  </a:lnTo>
                  <a:lnTo>
                    <a:pt x="159473" y="156990"/>
                  </a:lnTo>
                  <a:lnTo>
                    <a:pt x="172989" y="161542"/>
                  </a:lnTo>
                  <a:lnTo>
                    <a:pt x="184094" y="169928"/>
                  </a:lnTo>
                  <a:lnTo>
                    <a:pt x="192029" y="181358"/>
                  </a:lnTo>
                  <a:lnTo>
                    <a:pt x="196037" y="195040"/>
                  </a:lnTo>
                  <a:lnTo>
                    <a:pt x="202995" y="25170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2146729" y="1092396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59">
                  <a:moveTo>
                    <a:pt x="429005" y="214503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50"/>
                  </a:lnTo>
                  <a:lnTo>
                    <a:pt x="167696" y="194095"/>
                  </a:lnTo>
                  <a:lnTo>
                    <a:pt x="0" y="214503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6"/>
                  </a:lnTo>
                  <a:lnTo>
                    <a:pt x="236473" y="278587"/>
                  </a:lnTo>
                  <a:lnTo>
                    <a:pt x="240630" y="265321"/>
                  </a:lnTo>
                  <a:lnTo>
                    <a:pt x="248492" y="254246"/>
                  </a:lnTo>
                  <a:lnTo>
                    <a:pt x="259353" y="246092"/>
                  </a:lnTo>
                  <a:lnTo>
                    <a:pt x="272503" y="241592"/>
                  </a:lnTo>
                  <a:lnTo>
                    <a:pt x="429005" y="214503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1694854" y="1536150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60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50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3"/>
                  </a:lnTo>
                  <a:lnTo>
                    <a:pt x="248492" y="254250"/>
                  </a:lnTo>
                  <a:lnTo>
                    <a:pt x="259353" y="246097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1242979" y="1092396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59">
                  <a:moveTo>
                    <a:pt x="429005" y="214503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50"/>
                  </a:lnTo>
                  <a:lnTo>
                    <a:pt x="167696" y="194095"/>
                  </a:lnTo>
                  <a:lnTo>
                    <a:pt x="0" y="214503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6"/>
                  </a:lnTo>
                  <a:lnTo>
                    <a:pt x="236473" y="278587"/>
                  </a:lnTo>
                  <a:lnTo>
                    <a:pt x="240630" y="265321"/>
                  </a:lnTo>
                  <a:lnTo>
                    <a:pt x="248492" y="254246"/>
                  </a:lnTo>
                  <a:lnTo>
                    <a:pt x="259353" y="246092"/>
                  </a:lnTo>
                  <a:lnTo>
                    <a:pt x="272503" y="241592"/>
                  </a:lnTo>
                  <a:lnTo>
                    <a:pt x="429005" y="214503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0791105" y="1536150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60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50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3"/>
                  </a:lnTo>
                  <a:lnTo>
                    <a:pt x="248492" y="254250"/>
                  </a:lnTo>
                  <a:lnTo>
                    <a:pt x="259353" y="246097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0339230" y="1092396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59">
                  <a:moveTo>
                    <a:pt x="429005" y="214503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50"/>
                  </a:lnTo>
                  <a:lnTo>
                    <a:pt x="167696" y="194095"/>
                  </a:lnTo>
                  <a:lnTo>
                    <a:pt x="0" y="214503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6"/>
                  </a:lnTo>
                  <a:lnTo>
                    <a:pt x="236473" y="278587"/>
                  </a:lnTo>
                  <a:lnTo>
                    <a:pt x="240630" y="265321"/>
                  </a:lnTo>
                  <a:lnTo>
                    <a:pt x="248492" y="254246"/>
                  </a:lnTo>
                  <a:lnTo>
                    <a:pt x="259353" y="246092"/>
                  </a:lnTo>
                  <a:lnTo>
                    <a:pt x="272503" y="241592"/>
                  </a:lnTo>
                  <a:lnTo>
                    <a:pt x="429005" y="214503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0059136" y="1536149"/>
              <a:ext cx="257810" cy="429259"/>
            </a:xfrm>
            <a:custGeom>
              <a:avLst/>
              <a:gdLst/>
              <a:ahLst/>
              <a:cxnLst/>
              <a:rect l="l" t="t" r="r" b="b"/>
              <a:pathLst>
                <a:path w="257809" h="429260">
                  <a:moveTo>
                    <a:pt x="0" y="244733"/>
                  </a:moveTo>
                  <a:lnTo>
                    <a:pt x="24256" y="278638"/>
                  </a:lnTo>
                  <a:lnTo>
                    <a:pt x="42722" y="429005"/>
                  </a:lnTo>
                  <a:lnTo>
                    <a:pt x="64693" y="278587"/>
                  </a:lnTo>
                  <a:lnTo>
                    <a:pt x="87573" y="246097"/>
                  </a:lnTo>
                  <a:lnTo>
                    <a:pt x="257225" y="214502"/>
                  </a:lnTo>
                  <a:lnTo>
                    <a:pt x="107911" y="197129"/>
                  </a:lnTo>
                  <a:lnTo>
                    <a:pt x="74223" y="174217"/>
                  </a:lnTo>
                  <a:lnTo>
                    <a:pt x="42722" y="0"/>
                  </a:lnTo>
                  <a:lnTo>
                    <a:pt x="20650" y="160350"/>
                  </a:lnTo>
                  <a:lnTo>
                    <a:pt x="16234" y="174387"/>
                  </a:lnTo>
                  <a:lnTo>
                    <a:pt x="7700" y="185916"/>
                  </a:lnTo>
                  <a:lnTo>
                    <a:pt x="0" y="19126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2598604" y="681052"/>
              <a:ext cx="203200" cy="252095"/>
            </a:xfrm>
            <a:custGeom>
              <a:avLst/>
              <a:gdLst/>
              <a:ahLst/>
              <a:cxnLst/>
              <a:rect l="l" t="t" r="r" b="b"/>
              <a:pathLst>
                <a:path w="203200" h="252094">
                  <a:moveTo>
                    <a:pt x="202995" y="0"/>
                  </a:moveTo>
                  <a:lnTo>
                    <a:pt x="192430" y="76752"/>
                  </a:lnTo>
                  <a:lnTo>
                    <a:pt x="167696" y="110497"/>
                  </a:lnTo>
                  <a:lnTo>
                    <a:pt x="0" y="130905"/>
                  </a:lnTo>
                  <a:lnTo>
                    <a:pt x="159473" y="156990"/>
                  </a:lnTo>
                  <a:lnTo>
                    <a:pt x="172989" y="161542"/>
                  </a:lnTo>
                  <a:lnTo>
                    <a:pt x="184094" y="169928"/>
                  </a:lnTo>
                  <a:lnTo>
                    <a:pt x="192029" y="181358"/>
                  </a:lnTo>
                  <a:lnTo>
                    <a:pt x="196037" y="195040"/>
                  </a:lnTo>
                  <a:lnTo>
                    <a:pt x="202995" y="25170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2146729" y="153701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59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50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1"/>
                  </a:lnTo>
                  <a:lnTo>
                    <a:pt x="248492" y="254246"/>
                  </a:lnTo>
                  <a:lnTo>
                    <a:pt x="259353" y="246092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1694854" y="597455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59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50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3"/>
                  </a:lnTo>
                  <a:lnTo>
                    <a:pt x="248492" y="254250"/>
                  </a:lnTo>
                  <a:lnTo>
                    <a:pt x="259353" y="246097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1242979" y="153701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59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50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1"/>
                  </a:lnTo>
                  <a:lnTo>
                    <a:pt x="248492" y="254246"/>
                  </a:lnTo>
                  <a:lnTo>
                    <a:pt x="259353" y="246092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0791105" y="597455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59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50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3"/>
                  </a:lnTo>
                  <a:lnTo>
                    <a:pt x="248492" y="254250"/>
                  </a:lnTo>
                  <a:lnTo>
                    <a:pt x="259353" y="246097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0339230" y="153701"/>
              <a:ext cx="429259" cy="429259"/>
            </a:xfrm>
            <a:custGeom>
              <a:avLst/>
              <a:gdLst/>
              <a:ahLst/>
              <a:cxnLst/>
              <a:rect l="l" t="t" r="r" b="b"/>
              <a:pathLst>
                <a:path w="429259" h="429259">
                  <a:moveTo>
                    <a:pt x="429005" y="214502"/>
                  </a:moveTo>
                  <a:lnTo>
                    <a:pt x="279692" y="197129"/>
                  </a:lnTo>
                  <a:lnTo>
                    <a:pt x="246003" y="174217"/>
                  </a:lnTo>
                  <a:lnTo>
                    <a:pt x="214502" y="0"/>
                  </a:lnTo>
                  <a:lnTo>
                    <a:pt x="192430" y="160350"/>
                  </a:lnTo>
                  <a:lnTo>
                    <a:pt x="167696" y="194095"/>
                  </a:lnTo>
                  <a:lnTo>
                    <a:pt x="0" y="214502"/>
                  </a:lnTo>
                  <a:lnTo>
                    <a:pt x="159473" y="240588"/>
                  </a:lnTo>
                  <a:lnTo>
                    <a:pt x="192029" y="264956"/>
                  </a:lnTo>
                  <a:lnTo>
                    <a:pt x="214502" y="429005"/>
                  </a:lnTo>
                  <a:lnTo>
                    <a:pt x="236473" y="278587"/>
                  </a:lnTo>
                  <a:lnTo>
                    <a:pt x="240630" y="265321"/>
                  </a:lnTo>
                  <a:lnTo>
                    <a:pt x="248492" y="254246"/>
                  </a:lnTo>
                  <a:lnTo>
                    <a:pt x="259353" y="246092"/>
                  </a:lnTo>
                  <a:lnTo>
                    <a:pt x="272503" y="241592"/>
                  </a:lnTo>
                  <a:lnTo>
                    <a:pt x="429005" y="21450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0059136" y="597454"/>
              <a:ext cx="257810" cy="429259"/>
            </a:xfrm>
            <a:custGeom>
              <a:avLst/>
              <a:gdLst/>
              <a:ahLst/>
              <a:cxnLst/>
              <a:rect l="l" t="t" r="r" b="b"/>
              <a:pathLst>
                <a:path w="257809" h="429259">
                  <a:moveTo>
                    <a:pt x="0" y="244733"/>
                  </a:moveTo>
                  <a:lnTo>
                    <a:pt x="24256" y="278637"/>
                  </a:lnTo>
                  <a:lnTo>
                    <a:pt x="42722" y="429005"/>
                  </a:lnTo>
                  <a:lnTo>
                    <a:pt x="64693" y="278587"/>
                  </a:lnTo>
                  <a:lnTo>
                    <a:pt x="87573" y="246097"/>
                  </a:lnTo>
                  <a:lnTo>
                    <a:pt x="257225" y="214502"/>
                  </a:lnTo>
                  <a:lnTo>
                    <a:pt x="107911" y="197129"/>
                  </a:lnTo>
                  <a:lnTo>
                    <a:pt x="74223" y="174217"/>
                  </a:lnTo>
                  <a:lnTo>
                    <a:pt x="42722" y="0"/>
                  </a:lnTo>
                  <a:lnTo>
                    <a:pt x="20650" y="160350"/>
                  </a:lnTo>
                  <a:lnTo>
                    <a:pt x="16234" y="174387"/>
                  </a:lnTo>
                  <a:lnTo>
                    <a:pt x="7700" y="185916"/>
                  </a:lnTo>
                  <a:lnTo>
                    <a:pt x="0" y="19126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0525" y="677158"/>
            <a:ext cx="7212330" cy="2372360"/>
          </a:xfrm>
          <a:prstGeom prst="rect">
            <a:avLst/>
          </a:prstGeom>
        </p:spPr>
        <p:txBody>
          <a:bodyPr vert="horz" wrap="square" lIns="0" tIns="187960" rIns="0" bIns="0" rtlCol="0">
            <a:spAutoFit/>
          </a:bodyPr>
          <a:lstStyle/>
          <a:p>
            <a:pPr marL="15240" marR="5080">
              <a:lnSpc>
                <a:spcPct val="78500"/>
              </a:lnSpc>
              <a:spcBef>
                <a:spcPts val="1480"/>
              </a:spcBef>
            </a:pPr>
            <a:r>
              <a:rPr dirty="0"/>
              <a:t>FUSCE</a:t>
            </a:r>
            <a:r>
              <a:rPr spc="-840" dirty="0"/>
              <a:t> </a:t>
            </a:r>
            <a:r>
              <a:rPr spc="-25" dirty="0"/>
              <a:t>SED </a:t>
            </a:r>
            <a:r>
              <a:rPr spc="-10" dirty="0"/>
              <a:t>VESTIBULUM</a:t>
            </a:r>
            <a:r>
              <a:rPr spc="-950" dirty="0"/>
              <a:t> </a:t>
            </a:r>
            <a:r>
              <a:rPr spc="-55" dirty="0"/>
              <a:t>LIGULA.</a:t>
            </a:r>
          </a:p>
          <a:p>
            <a:pPr marL="12700" marR="425450">
              <a:lnSpc>
                <a:spcPct val="100699"/>
              </a:lnSpc>
              <a:spcBef>
                <a:spcPts val="310"/>
              </a:spcBef>
            </a:pPr>
            <a:r>
              <a:rPr sz="1900" i="1" spc="-145" dirty="0">
                <a:solidFill>
                  <a:srgbClr val="424547"/>
                </a:solidFill>
                <a:latin typeface="Verdana"/>
                <a:cs typeface="Verdana"/>
              </a:rPr>
              <a:t>Donec</a:t>
            </a:r>
            <a:r>
              <a:rPr sz="1900" i="1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i="1" spc="-200" dirty="0">
                <a:solidFill>
                  <a:srgbClr val="424547"/>
                </a:solidFill>
                <a:latin typeface="Verdana"/>
                <a:cs typeface="Verdana"/>
              </a:rPr>
              <a:t>vestibulum</a:t>
            </a:r>
            <a:r>
              <a:rPr sz="1900" i="1" spc="-13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i="1" spc="-160" dirty="0">
                <a:solidFill>
                  <a:srgbClr val="424547"/>
                </a:solidFill>
                <a:latin typeface="Verdana"/>
                <a:cs typeface="Verdana"/>
              </a:rPr>
              <a:t>nisl</a:t>
            </a:r>
            <a:r>
              <a:rPr sz="1900" i="1" spc="-8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i="1" spc="-130" dirty="0">
                <a:solidFill>
                  <a:srgbClr val="424547"/>
                </a:solidFill>
                <a:latin typeface="Verdana"/>
                <a:cs typeface="Verdana"/>
              </a:rPr>
              <a:t>ac </a:t>
            </a:r>
            <a:r>
              <a:rPr sz="1900" i="1" spc="-190" dirty="0">
                <a:solidFill>
                  <a:srgbClr val="424547"/>
                </a:solidFill>
                <a:latin typeface="Verdana"/>
                <a:cs typeface="Verdana"/>
              </a:rPr>
              <a:t>neque</a:t>
            </a:r>
            <a:r>
              <a:rPr sz="1900" i="1" spc="-13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i="1" spc="-165" dirty="0">
                <a:solidFill>
                  <a:srgbClr val="424547"/>
                </a:solidFill>
                <a:latin typeface="Verdana"/>
                <a:cs typeface="Verdana"/>
              </a:rPr>
              <a:t>faucibusl</a:t>
            </a:r>
            <a:r>
              <a:rPr sz="1900" i="1" spc="-15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i="1" spc="-150" dirty="0">
                <a:solidFill>
                  <a:srgbClr val="424547"/>
                </a:solidFill>
                <a:latin typeface="Verdana"/>
                <a:cs typeface="Verdana"/>
              </a:rPr>
              <a:t>nec</a:t>
            </a:r>
            <a:r>
              <a:rPr sz="1900" i="1" spc="-13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i="1" spc="-180" dirty="0">
                <a:solidFill>
                  <a:srgbClr val="424547"/>
                </a:solidFill>
                <a:latin typeface="Verdana"/>
                <a:cs typeface="Verdana"/>
              </a:rPr>
              <a:t>placerat</a:t>
            </a:r>
            <a:r>
              <a:rPr sz="1900" i="1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i="1" spc="-180" dirty="0">
                <a:solidFill>
                  <a:srgbClr val="424547"/>
                </a:solidFill>
                <a:latin typeface="Verdana"/>
                <a:cs typeface="Verdana"/>
              </a:rPr>
              <a:t>velit</a:t>
            </a:r>
            <a:r>
              <a:rPr sz="1900" i="1" spc="-13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i="1" spc="-135" dirty="0">
                <a:solidFill>
                  <a:srgbClr val="424547"/>
                </a:solidFill>
                <a:latin typeface="Verdana"/>
                <a:cs typeface="Verdana"/>
              </a:rPr>
              <a:t>blandit. </a:t>
            </a:r>
            <a:r>
              <a:rPr sz="1900" i="1" spc="-145" dirty="0">
                <a:solidFill>
                  <a:srgbClr val="424547"/>
                </a:solidFill>
                <a:latin typeface="Verdana"/>
                <a:cs typeface="Verdana"/>
              </a:rPr>
              <a:t>Proin</a:t>
            </a:r>
            <a:r>
              <a:rPr sz="1900" i="1" spc="-12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i="1" spc="-190" dirty="0">
                <a:solidFill>
                  <a:srgbClr val="424547"/>
                </a:solidFill>
                <a:latin typeface="Verdana"/>
                <a:cs typeface="Verdana"/>
              </a:rPr>
              <a:t>bibendum</a:t>
            </a:r>
            <a:r>
              <a:rPr sz="1900" i="1" spc="-12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i="1" spc="-210" dirty="0">
                <a:solidFill>
                  <a:srgbClr val="424547"/>
                </a:solidFill>
                <a:latin typeface="Verdana"/>
                <a:cs typeface="Verdana"/>
              </a:rPr>
              <a:t>viverra</a:t>
            </a:r>
            <a:r>
              <a:rPr sz="1900" i="1" spc="-12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i="1" spc="-215" dirty="0">
                <a:solidFill>
                  <a:srgbClr val="424547"/>
                </a:solidFill>
                <a:latin typeface="Verdana"/>
                <a:cs typeface="Verdana"/>
              </a:rPr>
              <a:t>lorem</a:t>
            </a:r>
            <a:r>
              <a:rPr sz="1900" i="1" spc="-12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i="1" spc="-185" dirty="0">
                <a:solidFill>
                  <a:srgbClr val="424547"/>
                </a:solidFill>
                <a:latin typeface="Verdana"/>
                <a:cs typeface="Verdana"/>
              </a:rPr>
              <a:t>vel</a:t>
            </a:r>
            <a:r>
              <a:rPr sz="1900" i="1" spc="-7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i="1" spc="-180" dirty="0">
                <a:solidFill>
                  <a:srgbClr val="424547"/>
                </a:solidFill>
                <a:latin typeface="Verdana"/>
                <a:cs typeface="Verdana"/>
              </a:rPr>
              <a:t>ultricies. </a:t>
            </a:r>
            <a:r>
              <a:rPr sz="1900" i="1" spc="-200" dirty="0">
                <a:solidFill>
                  <a:srgbClr val="424547"/>
                </a:solidFill>
                <a:latin typeface="Verdana"/>
                <a:cs typeface="Verdana"/>
              </a:rPr>
              <a:t>Vestibulum</a:t>
            </a:r>
            <a:r>
              <a:rPr sz="1900" i="1" spc="-12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i="1" spc="-190" dirty="0">
                <a:solidFill>
                  <a:srgbClr val="424547"/>
                </a:solidFill>
                <a:latin typeface="Verdana"/>
                <a:cs typeface="Verdana"/>
              </a:rPr>
              <a:t>eget</a:t>
            </a:r>
            <a:r>
              <a:rPr sz="1900" i="1" spc="-12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i="1" spc="-10" dirty="0">
                <a:solidFill>
                  <a:srgbClr val="424547"/>
                </a:solidFill>
                <a:latin typeface="Verdana"/>
                <a:cs typeface="Verdana"/>
              </a:rPr>
              <a:t>turpis </a:t>
            </a:r>
            <a:r>
              <a:rPr sz="1900" i="1" spc="-190" dirty="0">
                <a:solidFill>
                  <a:srgbClr val="424547"/>
                </a:solidFill>
                <a:latin typeface="Verdana"/>
                <a:cs typeface="Verdana"/>
              </a:rPr>
              <a:t>eget</a:t>
            </a:r>
            <a:r>
              <a:rPr sz="1900" i="1" spc="-14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i="1" spc="-195" dirty="0">
                <a:solidFill>
                  <a:srgbClr val="424547"/>
                </a:solidFill>
                <a:latin typeface="Verdana"/>
                <a:cs typeface="Verdana"/>
              </a:rPr>
              <a:t>est</a:t>
            </a:r>
            <a:r>
              <a:rPr sz="1900" i="1" spc="-14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i="1" spc="-200" dirty="0">
                <a:solidFill>
                  <a:srgbClr val="424547"/>
                </a:solidFill>
                <a:latin typeface="Verdana"/>
                <a:cs typeface="Verdana"/>
              </a:rPr>
              <a:t>commodo</a:t>
            </a:r>
            <a:r>
              <a:rPr sz="1900" i="1" spc="-12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i="1" spc="-40" dirty="0">
                <a:solidFill>
                  <a:srgbClr val="424547"/>
                </a:solidFill>
                <a:latin typeface="Verdana"/>
                <a:cs typeface="Verdana"/>
              </a:rPr>
              <a:t>iaculis.</a:t>
            </a:r>
            <a:endParaRPr sz="190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66584" y="6790143"/>
            <a:ext cx="2008505" cy="71755"/>
          </a:xfrm>
          <a:custGeom>
            <a:avLst/>
            <a:gdLst/>
            <a:ahLst/>
            <a:cxnLst/>
            <a:rect l="l" t="t" r="r" b="b"/>
            <a:pathLst>
              <a:path w="2008505" h="71754">
                <a:moveTo>
                  <a:pt x="2008098" y="0"/>
                </a:moveTo>
                <a:lnTo>
                  <a:pt x="0" y="0"/>
                </a:lnTo>
                <a:lnTo>
                  <a:pt x="0" y="71716"/>
                </a:lnTo>
                <a:lnTo>
                  <a:pt x="2008098" y="71716"/>
                </a:lnTo>
                <a:lnTo>
                  <a:pt x="2008098" y="0"/>
                </a:lnTo>
                <a:close/>
              </a:path>
            </a:pathLst>
          </a:custGeom>
          <a:solidFill>
            <a:srgbClr val="8DBD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80783" y="3308921"/>
            <a:ext cx="3233420" cy="3233420"/>
          </a:xfrm>
          <a:prstGeom prst="rect">
            <a:avLst/>
          </a:prstGeom>
          <a:solidFill>
            <a:srgbClr val="424547"/>
          </a:solidFill>
        </p:spPr>
        <p:txBody>
          <a:bodyPr vert="horz" wrap="square" lIns="0" tIns="24892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960"/>
              </a:spcBef>
            </a:pPr>
            <a:endParaRPr sz="2450">
              <a:latin typeface="Times New Roman"/>
              <a:cs typeface="Times New Roman"/>
            </a:endParaRPr>
          </a:p>
          <a:p>
            <a:pPr marL="222250" algn="just">
              <a:lnSpc>
                <a:spcPct val="100000"/>
              </a:lnSpc>
              <a:spcBef>
                <a:spcPts val="5"/>
              </a:spcBef>
            </a:pPr>
            <a:r>
              <a:rPr sz="2450" dirty="0">
                <a:solidFill>
                  <a:srgbClr val="FFFFFF"/>
                </a:solidFill>
                <a:latin typeface="Verdana"/>
                <a:cs typeface="Verdana"/>
              </a:rPr>
              <a:t>Donec</a:t>
            </a:r>
            <a:r>
              <a:rPr sz="2450" spc="-20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dirty="0">
                <a:solidFill>
                  <a:srgbClr val="FFFFFF"/>
                </a:solidFill>
                <a:latin typeface="Verdana"/>
                <a:cs typeface="Verdana"/>
              </a:rPr>
              <a:t>at</a:t>
            </a:r>
            <a:r>
              <a:rPr sz="2450" spc="-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50" spc="-10" dirty="0">
                <a:solidFill>
                  <a:srgbClr val="FFFFFF"/>
                </a:solidFill>
                <a:latin typeface="Verdana"/>
                <a:cs typeface="Verdana"/>
              </a:rPr>
              <a:t>congue</a:t>
            </a:r>
            <a:endParaRPr sz="2450">
              <a:latin typeface="Verdana"/>
              <a:cs typeface="Verdana"/>
            </a:endParaRPr>
          </a:p>
          <a:p>
            <a:pPr marL="229235" marR="132080" algn="just">
              <a:lnSpc>
                <a:spcPct val="101200"/>
              </a:lnSpc>
              <a:spcBef>
                <a:spcPts val="1120"/>
              </a:spcBef>
            </a:pPr>
            <a:r>
              <a:rPr sz="1900" spc="-170" dirty="0">
                <a:solidFill>
                  <a:srgbClr val="FFFFFF"/>
                </a:solidFill>
                <a:latin typeface="Verdana"/>
                <a:cs typeface="Verdana"/>
              </a:rPr>
              <a:t>Vestibulum</a:t>
            </a:r>
            <a:r>
              <a:rPr sz="190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900" spc="-345" dirty="0">
                <a:solidFill>
                  <a:srgbClr val="FFFFFF"/>
                </a:solidFill>
                <a:latin typeface="Verdana"/>
                <a:cs typeface="Verdana"/>
              </a:rPr>
              <a:t>at</a:t>
            </a:r>
            <a:r>
              <a:rPr sz="1900" spc="18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900" spc="-185" dirty="0">
                <a:solidFill>
                  <a:srgbClr val="FFFFFF"/>
                </a:solidFill>
                <a:latin typeface="Verdana"/>
                <a:cs typeface="Verdana"/>
              </a:rPr>
              <a:t>arcu</a:t>
            </a:r>
            <a:r>
              <a:rPr sz="1900" spc="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900" spc="-200" dirty="0">
                <a:solidFill>
                  <a:srgbClr val="FFFFFF"/>
                </a:solidFill>
                <a:latin typeface="Verdana"/>
                <a:cs typeface="Verdana"/>
              </a:rPr>
              <a:t>sit</a:t>
            </a:r>
            <a:r>
              <a:rPr sz="1900" spc="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900" spc="-140" dirty="0">
                <a:solidFill>
                  <a:srgbClr val="FFFFFF"/>
                </a:solidFill>
                <a:latin typeface="Verdana"/>
                <a:cs typeface="Verdana"/>
              </a:rPr>
              <a:t>amet </a:t>
            </a:r>
            <a:r>
              <a:rPr sz="1900" spc="-160" dirty="0">
                <a:solidFill>
                  <a:srgbClr val="FFFFFF"/>
                </a:solidFill>
                <a:latin typeface="Verdana"/>
                <a:cs typeface="Verdana"/>
              </a:rPr>
              <a:t>diam</a:t>
            </a:r>
            <a:r>
              <a:rPr sz="1900" spc="-1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900" spc="-145" dirty="0">
                <a:solidFill>
                  <a:srgbClr val="FFFFFF"/>
                </a:solidFill>
                <a:latin typeface="Verdana"/>
                <a:cs typeface="Verdana"/>
              </a:rPr>
              <a:t>commodo</a:t>
            </a:r>
            <a:r>
              <a:rPr sz="1900" spc="-14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900" spc="-75" dirty="0">
                <a:solidFill>
                  <a:srgbClr val="FFFFFF"/>
                </a:solidFill>
                <a:latin typeface="Verdana"/>
                <a:cs typeface="Verdana"/>
              </a:rPr>
              <a:t>viverra.</a:t>
            </a:r>
            <a:endParaRPr sz="1900">
              <a:latin typeface="Verdana"/>
              <a:cs typeface="Verdana"/>
            </a:endParaRPr>
          </a:p>
          <a:p>
            <a:pPr marL="229235" marR="832485" algn="just">
              <a:lnSpc>
                <a:spcPct val="101200"/>
              </a:lnSpc>
            </a:pPr>
            <a:r>
              <a:rPr sz="1900" spc="-165" dirty="0">
                <a:solidFill>
                  <a:srgbClr val="FFFFFF"/>
                </a:solidFill>
                <a:latin typeface="Verdana"/>
                <a:cs typeface="Verdana"/>
              </a:rPr>
              <a:t>Curabitur</a:t>
            </a:r>
            <a:r>
              <a:rPr sz="1900" spc="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900" spc="-200" dirty="0">
                <a:solidFill>
                  <a:srgbClr val="FFFFFF"/>
                </a:solidFill>
                <a:latin typeface="Verdana"/>
                <a:cs typeface="Verdana"/>
              </a:rPr>
              <a:t>eget</a:t>
            </a:r>
            <a:r>
              <a:rPr sz="1900" spc="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900" spc="-114" dirty="0">
                <a:solidFill>
                  <a:srgbClr val="FFFFFF"/>
                </a:solidFill>
                <a:latin typeface="Verdana"/>
                <a:cs typeface="Verdana"/>
              </a:rPr>
              <a:t>libero </a:t>
            </a:r>
            <a:r>
              <a:rPr sz="1900" spc="-170" dirty="0">
                <a:solidFill>
                  <a:srgbClr val="FFFFFF"/>
                </a:solidFill>
                <a:latin typeface="Verdana"/>
                <a:cs typeface="Verdana"/>
              </a:rPr>
              <a:t>condimentum</a:t>
            </a:r>
            <a:r>
              <a:rPr sz="1900" spc="6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900" spc="-80" dirty="0">
                <a:solidFill>
                  <a:srgbClr val="FFFFFF"/>
                </a:solidFill>
                <a:latin typeface="Verdana"/>
                <a:cs typeface="Verdana"/>
              </a:rPr>
              <a:t>lorem </a:t>
            </a:r>
            <a:r>
              <a:rPr sz="1900" spc="-114" dirty="0">
                <a:solidFill>
                  <a:srgbClr val="FFFFFF"/>
                </a:solidFill>
                <a:latin typeface="Verdana"/>
                <a:cs typeface="Verdana"/>
              </a:rPr>
              <a:t>lacinia</a:t>
            </a:r>
            <a:r>
              <a:rPr sz="1900" spc="-13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900" spc="-45" dirty="0">
                <a:solidFill>
                  <a:srgbClr val="FFFFFF"/>
                </a:solidFill>
                <a:latin typeface="Verdana"/>
                <a:cs typeface="Verdana"/>
              </a:rPr>
              <a:t>posuere.</a:t>
            </a:r>
            <a:endParaRPr sz="19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66958" y="3308921"/>
            <a:ext cx="3233420" cy="3233420"/>
          </a:xfrm>
          <a:prstGeom prst="rect">
            <a:avLst/>
          </a:prstGeom>
          <a:solidFill>
            <a:srgbClr val="AAD69F"/>
          </a:solidFill>
        </p:spPr>
        <p:txBody>
          <a:bodyPr vert="horz" wrap="square" lIns="0" tIns="24892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960"/>
              </a:spcBef>
            </a:pPr>
            <a:endParaRPr sz="2450">
              <a:latin typeface="Times New Roman"/>
              <a:cs typeface="Times New Roman"/>
            </a:endParaRPr>
          </a:p>
          <a:p>
            <a:pPr marL="151765" algn="just">
              <a:lnSpc>
                <a:spcPct val="100000"/>
              </a:lnSpc>
              <a:spcBef>
                <a:spcPts val="5"/>
              </a:spcBef>
            </a:pPr>
            <a:r>
              <a:rPr sz="2450" dirty="0">
                <a:solidFill>
                  <a:srgbClr val="424547"/>
                </a:solidFill>
                <a:latin typeface="Verdana"/>
                <a:cs typeface="Verdana"/>
              </a:rPr>
              <a:t>Donec</a:t>
            </a:r>
            <a:r>
              <a:rPr sz="2450" spc="-204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2450" dirty="0">
                <a:solidFill>
                  <a:srgbClr val="424547"/>
                </a:solidFill>
                <a:latin typeface="Verdana"/>
                <a:cs typeface="Verdana"/>
              </a:rPr>
              <a:t>at</a:t>
            </a:r>
            <a:r>
              <a:rPr sz="2450" spc="-18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2450" spc="-10" dirty="0">
                <a:solidFill>
                  <a:srgbClr val="424547"/>
                </a:solidFill>
                <a:latin typeface="Verdana"/>
                <a:cs typeface="Verdana"/>
              </a:rPr>
              <a:t>congue</a:t>
            </a:r>
            <a:endParaRPr sz="2450">
              <a:latin typeface="Verdana"/>
              <a:cs typeface="Verdana"/>
            </a:endParaRPr>
          </a:p>
          <a:p>
            <a:pPr marL="178435" marR="182880" algn="just">
              <a:lnSpc>
                <a:spcPct val="101200"/>
              </a:lnSpc>
              <a:spcBef>
                <a:spcPts val="1120"/>
              </a:spcBef>
            </a:pPr>
            <a:r>
              <a:rPr sz="1900" spc="-170" dirty="0">
                <a:solidFill>
                  <a:srgbClr val="424547"/>
                </a:solidFill>
                <a:latin typeface="Verdana"/>
                <a:cs typeface="Verdana"/>
              </a:rPr>
              <a:t>Vestibulum</a:t>
            </a:r>
            <a:r>
              <a:rPr sz="190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345" dirty="0">
                <a:solidFill>
                  <a:srgbClr val="424547"/>
                </a:solidFill>
                <a:latin typeface="Verdana"/>
                <a:cs typeface="Verdana"/>
              </a:rPr>
              <a:t>at</a:t>
            </a:r>
            <a:r>
              <a:rPr sz="1900" spc="18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85" dirty="0">
                <a:solidFill>
                  <a:srgbClr val="424547"/>
                </a:solidFill>
                <a:latin typeface="Verdana"/>
                <a:cs typeface="Verdana"/>
              </a:rPr>
              <a:t>arcu</a:t>
            </a:r>
            <a:r>
              <a:rPr sz="1900" spc="5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200" dirty="0">
                <a:solidFill>
                  <a:srgbClr val="424547"/>
                </a:solidFill>
                <a:latin typeface="Verdana"/>
                <a:cs typeface="Verdana"/>
              </a:rPr>
              <a:t>sit</a:t>
            </a:r>
            <a:r>
              <a:rPr sz="1900" spc="7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amet </a:t>
            </a:r>
            <a:r>
              <a:rPr sz="1900" spc="-160" dirty="0">
                <a:solidFill>
                  <a:srgbClr val="424547"/>
                </a:solidFill>
                <a:latin typeface="Verdana"/>
                <a:cs typeface="Verdana"/>
              </a:rPr>
              <a:t>diam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45" dirty="0">
                <a:solidFill>
                  <a:srgbClr val="424547"/>
                </a:solidFill>
                <a:latin typeface="Verdana"/>
                <a:cs typeface="Verdana"/>
              </a:rPr>
              <a:t>commodo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75" dirty="0">
                <a:solidFill>
                  <a:srgbClr val="424547"/>
                </a:solidFill>
                <a:latin typeface="Verdana"/>
                <a:cs typeface="Verdana"/>
              </a:rPr>
              <a:t>viverra.</a:t>
            </a:r>
            <a:endParaRPr sz="1900">
              <a:latin typeface="Verdana"/>
              <a:cs typeface="Verdana"/>
            </a:endParaRPr>
          </a:p>
          <a:p>
            <a:pPr marL="178435" marR="883285" algn="just">
              <a:lnSpc>
                <a:spcPct val="101200"/>
              </a:lnSpc>
            </a:pPr>
            <a:r>
              <a:rPr sz="1900" spc="-165" dirty="0">
                <a:solidFill>
                  <a:srgbClr val="424547"/>
                </a:solidFill>
                <a:latin typeface="Verdana"/>
                <a:cs typeface="Verdana"/>
              </a:rPr>
              <a:t>Curabitur</a:t>
            </a:r>
            <a:r>
              <a:rPr sz="1900" spc="5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200" dirty="0">
                <a:solidFill>
                  <a:srgbClr val="424547"/>
                </a:solidFill>
                <a:latin typeface="Verdana"/>
                <a:cs typeface="Verdana"/>
              </a:rPr>
              <a:t>eget</a:t>
            </a:r>
            <a:r>
              <a:rPr sz="1900" spc="5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14" dirty="0">
                <a:solidFill>
                  <a:srgbClr val="424547"/>
                </a:solidFill>
                <a:latin typeface="Verdana"/>
                <a:cs typeface="Verdana"/>
              </a:rPr>
              <a:t>libero </a:t>
            </a:r>
            <a:r>
              <a:rPr sz="1900" spc="-170" dirty="0">
                <a:solidFill>
                  <a:srgbClr val="424547"/>
                </a:solidFill>
                <a:latin typeface="Verdana"/>
                <a:cs typeface="Verdana"/>
              </a:rPr>
              <a:t>condimentum</a:t>
            </a:r>
            <a:r>
              <a:rPr sz="1900" spc="6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80" dirty="0">
                <a:solidFill>
                  <a:srgbClr val="424547"/>
                </a:solidFill>
                <a:latin typeface="Verdana"/>
                <a:cs typeface="Verdana"/>
              </a:rPr>
              <a:t>lorem </a:t>
            </a:r>
            <a:r>
              <a:rPr sz="1900" spc="-114" dirty="0">
                <a:solidFill>
                  <a:srgbClr val="424547"/>
                </a:solidFill>
                <a:latin typeface="Verdana"/>
                <a:cs typeface="Verdana"/>
              </a:rPr>
              <a:t>lacinia</a:t>
            </a:r>
            <a:r>
              <a:rPr sz="1900" spc="-13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45" dirty="0">
                <a:solidFill>
                  <a:srgbClr val="424547"/>
                </a:solidFill>
                <a:latin typeface="Verdana"/>
                <a:cs typeface="Verdana"/>
              </a:rPr>
              <a:t>posuere.</a:t>
            </a:r>
            <a:endParaRPr sz="19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53145" y="3308921"/>
            <a:ext cx="3233420" cy="3233420"/>
          </a:xfrm>
          <a:prstGeom prst="rect">
            <a:avLst/>
          </a:prstGeom>
          <a:solidFill>
            <a:srgbClr val="85B1BA"/>
          </a:solidFill>
        </p:spPr>
        <p:txBody>
          <a:bodyPr vert="horz" wrap="square" lIns="0" tIns="24892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960"/>
              </a:spcBef>
            </a:pPr>
            <a:endParaRPr sz="2450">
              <a:latin typeface="Times New Roman"/>
              <a:cs typeface="Times New Roman"/>
            </a:endParaRPr>
          </a:p>
          <a:p>
            <a:pPr marL="213995" algn="just">
              <a:lnSpc>
                <a:spcPct val="100000"/>
              </a:lnSpc>
              <a:spcBef>
                <a:spcPts val="5"/>
              </a:spcBef>
            </a:pPr>
            <a:r>
              <a:rPr sz="2450" dirty="0">
                <a:solidFill>
                  <a:srgbClr val="424547"/>
                </a:solidFill>
                <a:latin typeface="Verdana"/>
                <a:cs typeface="Verdana"/>
              </a:rPr>
              <a:t>Donec</a:t>
            </a:r>
            <a:r>
              <a:rPr sz="2450" spc="-204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2450" dirty="0">
                <a:solidFill>
                  <a:srgbClr val="424547"/>
                </a:solidFill>
                <a:latin typeface="Verdana"/>
                <a:cs typeface="Verdana"/>
              </a:rPr>
              <a:t>at</a:t>
            </a:r>
            <a:r>
              <a:rPr sz="2450" spc="-18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2450" spc="-10" dirty="0">
                <a:solidFill>
                  <a:srgbClr val="424547"/>
                </a:solidFill>
                <a:latin typeface="Verdana"/>
                <a:cs typeface="Verdana"/>
              </a:rPr>
              <a:t>congue</a:t>
            </a:r>
            <a:endParaRPr sz="2450">
              <a:latin typeface="Verdana"/>
              <a:cs typeface="Verdana"/>
            </a:endParaRPr>
          </a:p>
          <a:p>
            <a:pPr marL="231140" marR="130175" algn="just">
              <a:lnSpc>
                <a:spcPct val="101200"/>
              </a:lnSpc>
              <a:spcBef>
                <a:spcPts val="1120"/>
              </a:spcBef>
            </a:pPr>
            <a:r>
              <a:rPr sz="1900" spc="-170" dirty="0">
                <a:solidFill>
                  <a:srgbClr val="424547"/>
                </a:solidFill>
                <a:latin typeface="Verdana"/>
                <a:cs typeface="Verdana"/>
              </a:rPr>
              <a:t>Vestibulum</a:t>
            </a:r>
            <a:r>
              <a:rPr sz="190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345" dirty="0">
                <a:solidFill>
                  <a:srgbClr val="424547"/>
                </a:solidFill>
                <a:latin typeface="Verdana"/>
                <a:cs typeface="Verdana"/>
              </a:rPr>
              <a:t>at</a:t>
            </a:r>
            <a:r>
              <a:rPr sz="1900" spc="18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85" dirty="0">
                <a:solidFill>
                  <a:srgbClr val="424547"/>
                </a:solidFill>
                <a:latin typeface="Verdana"/>
                <a:cs typeface="Verdana"/>
              </a:rPr>
              <a:t>arcu</a:t>
            </a:r>
            <a:r>
              <a:rPr sz="1900" spc="5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200" dirty="0">
                <a:solidFill>
                  <a:srgbClr val="424547"/>
                </a:solidFill>
                <a:latin typeface="Verdana"/>
                <a:cs typeface="Verdana"/>
              </a:rPr>
              <a:t>sit</a:t>
            </a:r>
            <a:r>
              <a:rPr sz="1900" spc="7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amet </a:t>
            </a:r>
            <a:r>
              <a:rPr sz="1900" spc="-160" dirty="0">
                <a:solidFill>
                  <a:srgbClr val="424547"/>
                </a:solidFill>
                <a:latin typeface="Verdana"/>
                <a:cs typeface="Verdana"/>
              </a:rPr>
              <a:t>diam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45" dirty="0">
                <a:solidFill>
                  <a:srgbClr val="424547"/>
                </a:solidFill>
                <a:latin typeface="Verdana"/>
                <a:cs typeface="Verdana"/>
              </a:rPr>
              <a:t>commodo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75" dirty="0">
                <a:solidFill>
                  <a:srgbClr val="424547"/>
                </a:solidFill>
                <a:latin typeface="Verdana"/>
                <a:cs typeface="Verdana"/>
              </a:rPr>
              <a:t>viverra.</a:t>
            </a:r>
            <a:endParaRPr sz="1900">
              <a:latin typeface="Verdana"/>
              <a:cs typeface="Verdana"/>
            </a:endParaRPr>
          </a:p>
          <a:p>
            <a:pPr marL="231140" marR="829944" algn="just">
              <a:lnSpc>
                <a:spcPct val="101200"/>
              </a:lnSpc>
            </a:pPr>
            <a:r>
              <a:rPr sz="1900" spc="-165" dirty="0">
                <a:solidFill>
                  <a:srgbClr val="424547"/>
                </a:solidFill>
                <a:latin typeface="Verdana"/>
                <a:cs typeface="Verdana"/>
              </a:rPr>
              <a:t>Curabitur</a:t>
            </a:r>
            <a:r>
              <a:rPr sz="1900" spc="5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200" dirty="0">
                <a:solidFill>
                  <a:srgbClr val="424547"/>
                </a:solidFill>
                <a:latin typeface="Verdana"/>
                <a:cs typeface="Verdana"/>
              </a:rPr>
              <a:t>eget</a:t>
            </a:r>
            <a:r>
              <a:rPr sz="1900" spc="5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14" dirty="0">
                <a:solidFill>
                  <a:srgbClr val="424547"/>
                </a:solidFill>
                <a:latin typeface="Verdana"/>
                <a:cs typeface="Verdana"/>
              </a:rPr>
              <a:t>libero </a:t>
            </a:r>
            <a:r>
              <a:rPr sz="1900" spc="-170" dirty="0">
                <a:solidFill>
                  <a:srgbClr val="424547"/>
                </a:solidFill>
                <a:latin typeface="Verdana"/>
                <a:cs typeface="Verdana"/>
              </a:rPr>
              <a:t>condimentum</a:t>
            </a:r>
            <a:r>
              <a:rPr sz="1900" spc="6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80" dirty="0">
                <a:solidFill>
                  <a:srgbClr val="424547"/>
                </a:solidFill>
                <a:latin typeface="Verdana"/>
                <a:cs typeface="Verdana"/>
              </a:rPr>
              <a:t>lorem </a:t>
            </a:r>
            <a:r>
              <a:rPr sz="1900" spc="-114" dirty="0">
                <a:solidFill>
                  <a:srgbClr val="424547"/>
                </a:solidFill>
                <a:latin typeface="Verdana"/>
                <a:cs typeface="Verdana"/>
              </a:rPr>
              <a:t>lacinia</a:t>
            </a:r>
            <a:r>
              <a:rPr sz="1900" spc="-13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45" dirty="0">
                <a:solidFill>
                  <a:srgbClr val="424547"/>
                </a:solidFill>
                <a:latin typeface="Verdana"/>
                <a:cs typeface="Verdana"/>
              </a:rPr>
              <a:t>posuere.</a:t>
            </a:r>
            <a:endParaRPr sz="19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801600" cy="7772400"/>
          </a:xfrm>
          <a:custGeom>
            <a:avLst/>
            <a:gdLst/>
            <a:ahLst/>
            <a:cxnLst/>
            <a:rect l="l" t="t" r="r" b="b"/>
            <a:pathLst>
              <a:path w="12801600" h="7772400">
                <a:moveTo>
                  <a:pt x="12801600" y="0"/>
                </a:moveTo>
                <a:lnTo>
                  <a:pt x="0" y="0"/>
                </a:lnTo>
                <a:lnTo>
                  <a:pt x="0" y="7772400"/>
                </a:lnTo>
                <a:lnTo>
                  <a:pt x="12801600" y="7772400"/>
                </a:lnTo>
                <a:lnTo>
                  <a:pt x="12801600" y="0"/>
                </a:lnTo>
                <a:close/>
              </a:path>
            </a:pathLst>
          </a:custGeom>
          <a:solidFill>
            <a:srgbClr val="F0F4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3204" y="677146"/>
            <a:ext cx="7209790" cy="1458595"/>
          </a:xfrm>
          <a:prstGeom prst="rect">
            <a:avLst/>
          </a:prstGeom>
        </p:spPr>
        <p:txBody>
          <a:bodyPr vert="horz" wrap="square" lIns="0" tIns="187960" rIns="0" bIns="0" rtlCol="0">
            <a:spAutoFit/>
          </a:bodyPr>
          <a:lstStyle/>
          <a:p>
            <a:pPr marL="12700" marR="5080">
              <a:lnSpc>
                <a:spcPct val="78500"/>
              </a:lnSpc>
              <a:spcBef>
                <a:spcPts val="1480"/>
              </a:spcBef>
            </a:pPr>
            <a:r>
              <a:rPr dirty="0"/>
              <a:t>FUSCE</a:t>
            </a:r>
            <a:r>
              <a:rPr spc="-840" dirty="0"/>
              <a:t> </a:t>
            </a:r>
            <a:r>
              <a:rPr spc="-25" dirty="0"/>
              <a:t>SED </a:t>
            </a:r>
            <a:r>
              <a:rPr spc="-10" dirty="0"/>
              <a:t>VESTIBULUM</a:t>
            </a:r>
            <a:r>
              <a:rPr spc="-950" dirty="0"/>
              <a:t> </a:t>
            </a:r>
            <a:r>
              <a:rPr spc="-55" dirty="0"/>
              <a:t>LIGULA.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98134" y="2519899"/>
            <a:ext cx="3117215" cy="228790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417830" marR="5080" indent="-405765" algn="just">
              <a:lnSpc>
                <a:spcPct val="155300"/>
              </a:lnSpc>
              <a:spcBef>
                <a:spcPts val="200"/>
              </a:spcBef>
            </a:pPr>
            <a:r>
              <a:rPr sz="1900" spc="15" dirty="0">
                <a:solidFill>
                  <a:srgbClr val="424547"/>
                </a:solidFill>
                <a:latin typeface="Verdana"/>
                <a:cs typeface="Verdana"/>
              </a:rPr>
              <a:t>Nec</a:t>
            </a:r>
            <a:r>
              <a:rPr sz="1900" spc="-12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dirty="0">
                <a:solidFill>
                  <a:srgbClr val="424547"/>
                </a:solidFill>
                <a:latin typeface="Verdana"/>
                <a:cs typeface="Verdana"/>
              </a:rPr>
              <a:t>placerat</a:t>
            </a:r>
            <a:r>
              <a:rPr sz="1900" spc="-11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0" dirty="0">
                <a:solidFill>
                  <a:srgbClr val="424547"/>
                </a:solidFill>
                <a:latin typeface="Verdana"/>
                <a:cs typeface="Verdana"/>
              </a:rPr>
              <a:t>velit</a:t>
            </a:r>
            <a:r>
              <a:rPr sz="1900" spc="-10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0" dirty="0">
                <a:solidFill>
                  <a:srgbClr val="424547"/>
                </a:solidFill>
                <a:latin typeface="Verdana"/>
                <a:cs typeface="Verdana"/>
              </a:rPr>
              <a:t>blandit. </a:t>
            </a:r>
            <a:r>
              <a:rPr sz="1900" spc="-120" dirty="0">
                <a:solidFill>
                  <a:srgbClr val="424547"/>
                </a:solidFill>
                <a:latin typeface="Verdana"/>
                <a:cs typeface="Verdana"/>
              </a:rPr>
              <a:t>Nec</a:t>
            </a:r>
            <a:r>
              <a:rPr sz="1900" spc="-2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65" dirty="0">
                <a:solidFill>
                  <a:srgbClr val="424547"/>
                </a:solidFill>
                <a:latin typeface="Verdana"/>
                <a:cs typeface="Verdana"/>
              </a:rPr>
              <a:t>placerat</a:t>
            </a:r>
            <a:r>
              <a:rPr sz="1900" spc="1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90" dirty="0">
                <a:solidFill>
                  <a:srgbClr val="424547"/>
                </a:solidFill>
                <a:latin typeface="Verdana"/>
                <a:cs typeface="Verdana"/>
              </a:rPr>
              <a:t>velit</a:t>
            </a:r>
            <a:r>
              <a:rPr sz="1900" spc="2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00" dirty="0">
                <a:solidFill>
                  <a:srgbClr val="424547"/>
                </a:solidFill>
                <a:latin typeface="Verdana"/>
                <a:cs typeface="Verdana"/>
              </a:rPr>
              <a:t>blandit. </a:t>
            </a:r>
            <a:r>
              <a:rPr sz="1900" spc="-120" dirty="0">
                <a:solidFill>
                  <a:srgbClr val="424547"/>
                </a:solidFill>
                <a:latin typeface="Verdana"/>
                <a:cs typeface="Verdana"/>
              </a:rPr>
              <a:t>Nec</a:t>
            </a:r>
            <a:r>
              <a:rPr sz="1900" spc="-2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65" dirty="0">
                <a:solidFill>
                  <a:srgbClr val="424547"/>
                </a:solidFill>
                <a:latin typeface="Verdana"/>
                <a:cs typeface="Verdana"/>
              </a:rPr>
              <a:t>placerat</a:t>
            </a:r>
            <a:r>
              <a:rPr sz="1900" spc="1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90" dirty="0">
                <a:solidFill>
                  <a:srgbClr val="424547"/>
                </a:solidFill>
                <a:latin typeface="Verdana"/>
                <a:cs typeface="Verdana"/>
              </a:rPr>
              <a:t>velit</a:t>
            </a:r>
            <a:r>
              <a:rPr sz="1900" spc="2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00" dirty="0">
                <a:solidFill>
                  <a:srgbClr val="424547"/>
                </a:solidFill>
                <a:latin typeface="Verdana"/>
                <a:cs typeface="Verdana"/>
              </a:rPr>
              <a:t>blandit. </a:t>
            </a:r>
            <a:r>
              <a:rPr sz="1900" spc="-120" dirty="0">
                <a:solidFill>
                  <a:srgbClr val="424547"/>
                </a:solidFill>
                <a:latin typeface="Verdana"/>
                <a:cs typeface="Verdana"/>
              </a:rPr>
              <a:t>Nec</a:t>
            </a:r>
            <a:r>
              <a:rPr sz="1900" spc="-2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65" dirty="0">
                <a:solidFill>
                  <a:srgbClr val="424547"/>
                </a:solidFill>
                <a:latin typeface="Verdana"/>
                <a:cs typeface="Verdana"/>
              </a:rPr>
              <a:t>placerat</a:t>
            </a:r>
            <a:r>
              <a:rPr sz="1900" spc="1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90" dirty="0">
                <a:solidFill>
                  <a:srgbClr val="424547"/>
                </a:solidFill>
                <a:latin typeface="Verdana"/>
                <a:cs typeface="Verdana"/>
              </a:rPr>
              <a:t>velit</a:t>
            </a:r>
            <a:r>
              <a:rPr sz="1900" spc="2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00" dirty="0">
                <a:solidFill>
                  <a:srgbClr val="424547"/>
                </a:solidFill>
                <a:latin typeface="Verdana"/>
                <a:cs typeface="Verdana"/>
              </a:rPr>
              <a:t>blandit. </a:t>
            </a:r>
            <a:r>
              <a:rPr sz="1900" spc="-80" dirty="0">
                <a:solidFill>
                  <a:srgbClr val="424547"/>
                </a:solidFill>
                <a:latin typeface="Verdana"/>
                <a:cs typeface="Verdana"/>
              </a:rPr>
              <a:t>Nec</a:t>
            </a:r>
            <a:r>
              <a:rPr sz="1900" spc="-14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50" dirty="0">
                <a:solidFill>
                  <a:srgbClr val="424547"/>
                </a:solidFill>
                <a:latin typeface="Verdana"/>
                <a:cs typeface="Verdana"/>
              </a:rPr>
              <a:t>placerat</a:t>
            </a:r>
            <a:r>
              <a:rPr sz="1900" spc="-13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55" dirty="0">
                <a:solidFill>
                  <a:srgbClr val="424547"/>
                </a:solidFill>
                <a:latin typeface="Verdana"/>
                <a:cs typeface="Verdana"/>
              </a:rPr>
              <a:t>velit</a:t>
            </a:r>
            <a:r>
              <a:rPr sz="1900" spc="-13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900" spc="-100" dirty="0">
                <a:solidFill>
                  <a:srgbClr val="424547"/>
                </a:solidFill>
                <a:latin typeface="Verdana"/>
                <a:cs typeface="Verdana"/>
              </a:rPr>
              <a:t>blandit.</a:t>
            </a:r>
            <a:endParaRPr sz="1900">
              <a:latin typeface="Verdana"/>
              <a:cs typeface="Verdan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699"/>
              </a:lnSpc>
              <a:spcBef>
                <a:spcPts val="100"/>
              </a:spcBef>
            </a:pPr>
            <a:r>
              <a:rPr spc="-90" dirty="0"/>
              <a:t>Donec</a:t>
            </a:r>
            <a:r>
              <a:rPr spc="-170" dirty="0"/>
              <a:t> </a:t>
            </a:r>
            <a:r>
              <a:rPr spc="-130" dirty="0"/>
              <a:t>vestibulum</a:t>
            </a:r>
            <a:r>
              <a:rPr spc="-150" dirty="0"/>
              <a:t> </a:t>
            </a:r>
            <a:r>
              <a:rPr spc="-90" dirty="0"/>
              <a:t>nisl</a:t>
            </a:r>
            <a:r>
              <a:rPr spc="-150" dirty="0"/>
              <a:t> </a:t>
            </a:r>
            <a:r>
              <a:rPr spc="-70" dirty="0"/>
              <a:t>ac</a:t>
            </a:r>
            <a:r>
              <a:rPr spc="-165" dirty="0"/>
              <a:t> </a:t>
            </a:r>
            <a:r>
              <a:rPr spc="-120" dirty="0"/>
              <a:t>neque</a:t>
            </a:r>
            <a:r>
              <a:rPr spc="-170" dirty="0"/>
              <a:t> </a:t>
            </a:r>
            <a:r>
              <a:rPr spc="-114" dirty="0"/>
              <a:t>faucibus,</a:t>
            </a:r>
            <a:r>
              <a:rPr spc="-155" dirty="0"/>
              <a:t> </a:t>
            </a:r>
            <a:r>
              <a:rPr spc="-85" dirty="0"/>
              <a:t>nec</a:t>
            </a:r>
            <a:r>
              <a:rPr spc="-165" dirty="0"/>
              <a:t> </a:t>
            </a:r>
            <a:r>
              <a:rPr spc="-110" dirty="0"/>
              <a:t>placerat</a:t>
            </a:r>
            <a:r>
              <a:rPr spc="-155" dirty="0"/>
              <a:t> </a:t>
            </a:r>
            <a:r>
              <a:rPr spc="-114" dirty="0"/>
              <a:t>velit</a:t>
            </a:r>
            <a:r>
              <a:rPr spc="-160" dirty="0"/>
              <a:t> </a:t>
            </a:r>
            <a:r>
              <a:rPr spc="-70" dirty="0"/>
              <a:t>blandit. </a:t>
            </a:r>
            <a:r>
              <a:rPr spc="-85" dirty="0"/>
              <a:t>Proin</a:t>
            </a:r>
            <a:r>
              <a:rPr spc="-145" dirty="0"/>
              <a:t> </a:t>
            </a:r>
            <a:r>
              <a:rPr spc="-120" dirty="0"/>
              <a:t>bibendum</a:t>
            </a:r>
            <a:r>
              <a:rPr spc="-135" dirty="0"/>
              <a:t> </a:t>
            </a:r>
            <a:r>
              <a:rPr spc="-150" dirty="0"/>
              <a:t>viverra</a:t>
            </a:r>
            <a:r>
              <a:rPr spc="-140" dirty="0"/>
              <a:t> </a:t>
            </a:r>
            <a:r>
              <a:rPr spc="-135" dirty="0"/>
              <a:t>lorem vel </a:t>
            </a:r>
            <a:r>
              <a:rPr spc="-110" dirty="0"/>
              <a:t>ultricies.</a:t>
            </a:r>
            <a:r>
              <a:rPr spc="-135" dirty="0"/>
              <a:t> </a:t>
            </a:r>
            <a:r>
              <a:rPr spc="-130" dirty="0"/>
              <a:t>Vestibulum</a:t>
            </a:r>
            <a:r>
              <a:rPr spc="-140" dirty="0"/>
              <a:t> </a:t>
            </a:r>
            <a:r>
              <a:rPr spc="-120" dirty="0"/>
              <a:t>eget</a:t>
            </a:r>
            <a:r>
              <a:rPr spc="-140" dirty="0"/>
              <a:t> </a:t>
            </a:r>
            <a:r>
              <a:rPr spc="-10" dirty="0"/>
              <a:t>turpis </a:t>
            </a:r>
            <a:r>
              <a:rPr spc="-120" dirty="0"/>
              <a:t>eget</a:t>
            </a:r>
            <a:r>
              <a:rPr spc="-150" dirty="0"/>
              <a:t> </a:t>
            </a:r>
            <a:r>
              <a:rPr spc="-114" dirty="0"/>
              <a:t>est</a:t>
            </a:r>
            <a:r>
              <a:rPr spc="-150" dirty="0"/>
              <a:t> </a:t>
            </a:r>
            <a:r>
              <a:rPr spc="-130" dirty="0"/>
              <a:t>commodo</a:t>
            </a:r>
            <a:r>
              <a:rPr spc="-150" dirty="0"/>
              <a:t> </a:t>
            </a:r>
            <a:r>
              <a:rPr spc="-10" dirty="0"/>
              <a:t>iaculis.</a:t>
            </a:r>
          </a:p>
          <a:p>
            <a:pPr marL="12700" marR="1035050">
              <a:lnSpc>
                <a:spcPct val="100699"/>
              </a:lnSpc>
              <a:spcBef>
                <a:spcPts val="1245"/>
              </a:spcBef>
            </a:pPr>
            <a:r>
              <a:rPr i="1" spc="-270" dirty="0">
                <a:latin typeface="Verdana"/>
                <a:cs typeface="Verdana"/>
              </a:rPr>
              <a:t>In</a:t>
            </a:r>
            <a:r>
              <a:rPr i="1" spc="-140" dirty="0">
                <a:latin typeface="Verdana"/>
                <a:cs typeface="Verdana"/>
              </a:rPr>
              <a:t> </a:t>
            </a:r>
            <a:r>
              <a:rPr i="1" spc="-150" dirty="0">
                <a:latin typeface="Verdana"/>
                <a:cs typeface="Verdana"/>
              </a:rPr>
              <a:t>nec</a:t>
            </a:r>
            <a:r>
              <a:rPr i="1" spc="-140" dirty="0">
                <a:latin typeface="Verdana"/>
                <a:cs typeface="Verdana"/>
              </a:rPr>
              <a:t> </a:t>
            </a:r>
            <a:r>
              <a:rPr i="1" spc="-165" dirty="0">
                <a:latin typeface="Verdana"/>
                <a:cs typeface="Verdana"/>
              </a:rPr>
              <a:t>libero</a:t>
            </a:r>
            <a:r>
              <a:rPr i="1" spc="-114" dirty="0">
                <a:latin typeface="Verdana"/>
                <a:cs typeface="Verdana"/>
              </a:rPr>
              <a:t> </a:t>
            </a:r>
            <a:r>
              <a:rPr i="1" spc="-190" dirty="0">
                <a:latin typeface="Verdana"/>
                <a:cs typeface="Verdana"/>
              </a:rPr>
              <a:t>lectus. </a:t>
            </a:r>
            <a:r>
              <a:rPr i="1" spc="-165" dirty="0">
                <a:latin typeface="Verdana"/>
                <a:cs typeface="Verdana"/>
              </a:rPr>
              <a:t>Ut</a:t>
            </a:r>
            <a:r>
              <a:rPr i="1" spc="-140" dirty="0">
                <a:latin typeface="Verdana"/>
                <a:cs typeface="Verdana"/>
              </a:rPr>
              <a:t> </a:t>
            </a:r>
            <a:r>
              <a:rPr i="1" spc="-145" dirty="0">
                <a:latin typeface="Verdana"/>
                <a:cs typeface="Verdana"/>
              </a:rPr>
              <a:t>id</a:t>
            </a:r>
            <a:r>
              <a:rPr i="1" spc="-90" dirty="0">
                <a:latin typeface="Verdana"/>
                <a:cs typeface="Verdana"/>
              </a:rPr>
              <a:t> </a:t>
            </a:r>
            <a:r>
              <a:rPr i="1" spc="-240" dirty="0">
                <a:latin typeface="Verdana"/>
                <a:cs typeface="Verdana"/>
              </a:rPr>
              <a:t>fermentum</a:t>
            </a:r>
            <a:r>
              <a:rPr i="1" spc="-135" dirty="0">
                <a:latin typeface="Verdana"/>
                <a:cs typeface="Verdana"/>
              </a:rPr>
              <a:t> </a:t>
            </a:r>
            <a:r>
              <a:rPr i="1" spc="-245" dirty="0">
                <a:latin typeface="Verdana"/>
                <a:cs typeface="Verdana"/>
              </a:rPr>
              <a:t>urna.</a:t>
            </a:r>
            <a:r>
              <a:rPr i="1" spc="-195" dirty="0">
                <a:latin typeface="Verdana"/>
                <a:cs typeface="Verdana"/>
              </a:rPr>
              <a:t> </a:t>
            </a:r>
            <a:r>
              <a:rPr i="1" spc="-160" dirty="0">
                <a:latin typeface="Verdana"/>
                <a:cs typeface="Verdana"/>
              </a:rPr>
              <a:t>Phasellus</a:t>
            </a:r>
            <a:r>
              <a:rPr i="1" spc="-135" dirty="0">
                <a:latin typeface="Verdana"/>
                <a:cs typeface="Verdana"/>
              </a:rPr>
              <a:t> </a:t>
            </a:r>
            <a:r>
              <a:rPr i="1" spc="-165" dirty="0">
                <a:latin typeface="Verdana"/>
                <a:cs typeface="Verdana"/>
              </a:rPr>
              <a:t>vulputate </a:t>
            </a:r>
            <a:r>
              <a:rPr i="1" spc="-190" dirty="0">
                <a:latin typeface="Verdana"/>
                <a:cs typeface="Verdana"/>
              </a:rPr>
              <a:t>egestas</a:t>
            </a:r>
            <a:r>
              <a:rPr i="1" spc="-130" dirty="0">
                <a:latin typeface="Verdana"/>
                <a:cs typeface="Verdana"/>
              </a:rPr>
              <a:t> </a:t>
            </a:r>
            <a:r>
              <a:rPr i="1" spc="-180" dirty="0">
                <a:latin typeface="Verdana"/>
                <a:cs typeface="Verdana"/>
              </a:rPr>
              <a:t>arcu</a:t>
            </a:r>
            <a:r>
              <a:rPr i="1" spc="-125" dirty="0">
                <a:latin typeface="Verdana"/>
                <a:cs typeface="Verdana"/>
              </a:rPr>
              <a:t> </a:t>
            </a:r>
            <a:r>
              <a:rPr i="1" spc="-204" dirty="0">
                <a:latin typeface="Verdana"/>
                <a:cs typeface="Verdana"/>
              </a:rPr>
              <a:t>et</a:t>
            </a:r>
            <a:r>
              <a:rPr i="1" spc="-130" dirty="0">
                <a:latin typeface="Verdana"/>
                <a:cs typeface="Verdana"/>
              </a:rPr>
              <a:t> </a:t>
            </a:r>
            <a:r>
              <a:rPr i="1" spc="-185" dirty="0">
                <a:latin typeface="Verdana"/>
                <a:cs typeface="Verdana"/>
              </a:rPr>
              <a:t>suscipit.</a:t>
            </a:r>
            <a:r>
              <a:rPr i="1" spc="-180" dirty="0">
                <a:latin typeface="Verdana"/>
                <a:cs typeface="Verdana"/>
              </a:rPr>
              <a:t> </a:t>
            </a:r>
            <a:r>
              <a:rPr i="1" spc="-200" dirty="0">
                <a:latin typeface="Verdana"/>
                <a:cs typeface="Verdana"/>
              </a:rPr>
              <a:t>Nam</a:t>
            </a:r>
            <a:r>
              <a:rPr i="1" spc="-125" dirty="0">
                <a:latin typeface="Verdana"/>
                <a:cs typeface="Verdana"/>
              </a:rPr>
              <a:t> </a:t>
            </a:r>
            <a:r>
              <a:rPr i="1" spc="-240" dirty="0">
                <a:latin typeface="Verdana"/>
                <a:cs typeface="Verdana"/>
              </a:rPr>
              <a:t>rutrum</a:t>
            </a:r>
            <a:r>
              <a:rPr i="1" spc="-125" dirty="0">
                <a:latin typeface="Verdana"/>
                <a:cs typeface="Verdana"/>
              </a:rPr>
              <a:t> </a:t>
            </a:r>
            <a:r>
              <a:rPr i="1" spc="-220" dirty="0">
                <a:latin typeface="Verdana"/>
                <a:cs typeface="Verdana"/>
              </a:rPr>
              <a:t>tempor</a:t>
            </a:r>
            <a:r>
              <a:rPr i="1" spc="-130" dirty="0">
                <a:latin typeface="Verdana"/>
                <a:cs typeface="Verdana"/>
              </a:rPr>
              <a:t> </a:t>
            </a:r>
            <a:r>
              <a:rPr i="1" spc="-85" dirty="0">
                <a:latin typeface="Verdana"/>
                <a:cs typeface="Verdana"/>
              </a:rPr>
              <a:t>pulvinar.</a:t>
            </a: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i="1" spc="-190" dirty="0">
                <a:latin typeface="Verdana"/>
                <a:cs typeface="Verdana"/>
              </a:rPr>
              <a:t>Sed</a:t>
            </a:r>
            <a:r>
              <a:rPr i="1" spc="-110" dirty="0">
                <a:latin typeface="Verdana"/>
                <a:cs typeface="Verdana"/>
              </a:rPr>
              <a:t> </a:t>
            </a:r>
            <a:r>
              <a:rPr i="1" spc="-145" dirty="0">
                <a:latin typeface="Verdana"/>
                <a:cs typeface="Verdana"/>
              </a:rPr>
              <a:t>id</a:t>
            </a:r>
            <a:r>
              <a:rPr i="1" spc="-105" dirty="0">
                <a:latin typeface="Verdana"/>
                <a:cs typeface="Verdana"/>
              </a:rPr>
              <a:t> </a:t>
            </a:r>
            <a:r>
              <a:rPr i="1" spc="-150" dirty="0">
                <a:latin typeface="Verdana"/>
                <a:cs typeface="Verdana"/>
              </a:rPr>
              <a:t>orci</a:t>
            </a:r>
            <a:r>
              <a:rPr i="1" spc="-105" dirty="0">
                <a:latin typeface="Verdana"/>
                <a:cs typeface="Verdana"/>
              </a:rPr>
              <a:t> </a:t>
            </a:r>
            <a:r>
              <a:rPr i="1" spc="-20" dirty="0">
                <a:latin typeface="Verdana"/>
                <a:cs typeface="Verdana"/>
              </a:rPr>
              <a:t>nisi.</a:t>
            </a:r>
          </a:p>
          <a:p>
            <a:pPr marL="12700" marR="254000">
              <a:lnSpc>
                <a:spcPct val="101000"/>
              </a:lnSpc>
              <a:spcBef>
                <a:spcPts val="1590"/>
              </a:spcBef>
            </a:pPr>
            <a:r>
              <a:rPr sz="1700" spc="-140" dirty="0"/>
              <a:t>Vestibulum</a:t>
            </a:r>
            <a:r>
              <a:rPr sz="1700" spc="-114" dirty="0"/>
              <a:t> </a:t>
            </a:r>
            <a:r>
              <a:rPr sz="1700" spc="-165" dirty="0"/>
              <a:t>at</a:t>
            </a:r>
            <a:r>
              <a:rPr sz="1700" spc="-110" dirty="0"/>
              <a:t> </a:t>
            </a:r>
            <a:r>
              <a:rPr sz="1700" spc="-135" dirty="0"/>
              <a:t>arcu</a:t>
            </a:r>
            <a:r>
              <a:rPr sz="1700" spc="-114" dirty="0"/>
              <a:t> </a:t>
            </a:r>
            <a:r>
              <a:rPr sz="1700" spc="-120" dirty="0"/>
              <a:t>sit</a:t>
            </a:r>
            <a:r>
              <a:rPr sz="1700" spc="-110" dirty="0"/>
              <a:t> </a:t>
            </a:r>
            <a:r>
              <a:rPr sz="1700" spc="-165" dirty="0"/>
              <a:t>amet</a:t>
            </a:r>
            <a:r>
              <a:rPr sz="1700" spc="-114" dirty="0"/>
              <a:t> </a:t>
            </a:r>
            <a:r>
              <a:rPr sz="1700" spc="-145" dirty="0"/>
              <a:t>diam</a:t>
            </a:r>
            <a:r>
              <a:rPr sz="1700" spc="-110" dirty="0"/>
              <a:t> </a:t>
            </a:r>
            <a:r>
              <a:rPr sz="1700" spc="-135" dirty="0"/>
              <a:t>commodo</a:t>
            </a:r>
            <a:r>
              <a:rPr sz="1700" spc="-114" dirty="0"/>
              <a:t> </a:t>
            </a:r>
            <a:r>
              <a:rPr sz="1700" spc="-185" dirty="0"/>
              <a:t>viverra.</a:t>
            </a:r>
            <a:r>
              <a:rPr sz="1700" spc="-110" dirty="0"/>
              <a:t> </a:t>
            </a:r>
            <a:r>
              <a:rPr sz="1700" spc="-135" dirty="0"/>
              <a:t>Curabitur</a:t>
            </a:r>
            <a:r>
              <a:rPr sz="1700" spc="-110" dirty="0"/>
              <a:t> </a:t>
            </a:r>
            <a:r>
              <a:rPr sz="1700" spc="-140" dirty="0"/>
              <a:t>eget</a:t>
            </a:r>
            <a:r>
              <a:rPr sz="1700" spc="-114" dirty="0"/>
              <a:t> </a:t>
            </a:r>
            <a:r>
              <a:rPr sz="1700" spc="-10" dirty="0"/>
              <a:t>libero </a:t>
            </a:r>
            <a:r>
              <a:rPr sz="1700" spc="-140" dirty="0"/>
              <a:t>condimentum</a:t>
            </a:r>
            <a:r>
              <a:rPr sz="1700" spc="-114" dirty="0"/>
              <a:t> </a:t>
            </a:r>
            <a:r>
              <a:rPr sz="1700" spc="-145" dirty="0"/>
              <a:t>lorem</a:t>
            </a:r>
            <a:r>
              <a:rPr sz="1700" spc="-110" dirty="0"/>
              <a:t> lacinia </a:t>
            </a:r>
            <a:r>
              <a:rPr sz="1700" spc="-160" dirty="0"/>
              <a:t>posuere.</a:t>
            </a:r>
            <a:r>
              <a:rPr sz="1700" spc="-110" dirty="0"/>
              <a:t> Donec</a:t>
            </a:r>
            <a:r>
              <a:rPr sz="1700" spc="-114" dirty="0"/>
              <a:t> </a:t>
            </a:r>
            <a:r>
              <a:rPr sz="1700" spc="-165" dirty="0"/>
              <a:t>at</a:t>
            </a:r>
            <a:r>
              <a:rPr sz="1700" spc="-114" dirty="0"/>
              <a:t> </a:t>
            </a:r>
            <a:r>
              <a:rPr sz="1700" spc="-120" dirty="0"/>
              <a:t>congue</a:t>
            </a:r>
            <a:r>
              <a:rPr sz="1700" spc="-114" dirty="0"/>
              <a:t> </a:t>
            </a:r>
            <a:r>
              <a:rPr sz="1700" spc="-200" dirty="0"/>
              <a:t>sem,</a:t>
            </a:r>
            <a:r>
              <a:rPr sz="1700" spc="-110" dirty="0"/>
              <a:t> </a:t>
            </a:r>
            <a:r>
              <a:rPr sz="1700" spc="-105" dirty="0"/>
              <a:t>ac</a:t>
            </a:r>
            <a:r>
              <a:rPr sz="1700" spc="-114" dirty="0"/>
              <a:t> </a:t>
            </a:r>
            <a:r>
              <a:rPr sz="1700" spc="-165" dirty="0"/>
              <a:t>viverra</a:t>
            </a:r>
            <a:r>
              <a:rPr sz="1700" spc="-110" dirty="0"/>
              <a:t> </a:t>
            </a:r>
            <a:r>
              <a:rPr sz="1700" spc="-80" dirty="0"/>
              <a:t>felis.</a:t>
            </a:r>
            <a:endParaRPr sz="1700"/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700" spc="-125" dirty="0"/>
              <a:t>Aenean</a:t>
            </a:r>
            <a:r>
              <a:rPr sz="1700" spc="-110" dirty="0"/>
              <a:t> </a:t>
            </a:r>
            <a:r>
              <a:rPr sz="1700" spc="-165" dirty="0"/>
              <a:t>at</a:t>
            </a:r>
            <a:r>
              <a:rPr sz="1700" spc="-110" dirty="0"/>
              <a:t> </a:t>
            </a:r>
            <a:r>
              <a:rPr sz="1700" spc="-105" dirty="0"/>
              <a:t>sollicitudin</a:t>
            </a:r>
            <a:r>
              <a:rPr sz="1700" spc="-110" dirty="0"/>
              <a:t> </a:t>
            </a:r>
            <a:r>
              <a:rPr sz="1700" spc="-180" dirty="0"/>
              <a:t>diam,</a:t>
            </a:r>
            <a:r>
              <a:rPr sz="1700" spc="-110" dirty="0"/>
              <a:t> </a:t>
            </a:r>
            <a:r>
              <a:rPr sz="1700" spc="-140" dirty="0"/>
              <a:t>eget</a:t>
            </a:r>
            <a:r>
              <a:rPr sz="1700" spc="-110" dirty="0"/>
              <a:t> </a:t>
            </a:r>
            <a:r>
              <a:rPr sz="1700" spc="-130" dirty="0"/>
              <a:t>cursus</a:t>
            </a:r>
            <a:r>
              <a:rPr sz="1700" spc="-110" dirty="0"/>
              <a:t> </a:t>
            </a:r>
            <a:r>
              <a:rPr sz="1700" spc="-145" dirty="0"/>
              <a:t>lacus.</a:t>
            </a:r>
            <a:r>
              <a:rPr sz="1700" spc="-110" dirty="0"/>
              <a:t> </a:t>
            </a:r>
            <a:r>
              <a:rPr sz="1700" spc="-120" dirty="0"/>
              <a:t>Quisque</a:t>
            </a:r>
            <a:r>
              <a:rPr sz="1700" spc="-114" dirty="0"/>
              <a:t> </a:t>
            </a:r>
            <a:r>
              <a:rPr sz="1700" spc="-145" dirty="0"/>
              <a:t>congue,</a:t>
            </a:r>
            <a:r>
              <a:rPr sz="1700" spc="-110" dirty="0"/>
              <a:t> </a:t>
            </a:r>
            <a:r>
              <a:rPr sz="1700" spc="-105" dirty="0"/>
              <a:t>nisi </a:t>
            </a:r>
            <a:r>
              <a:rPr sz="1700" spc="-25" dirty="0"/>
              <a:t>vel</a:t>
            </a:r>
            <a:endParaRPr sz="1700"/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1700" spc="-150" dirty="0"/>
              <a:t>varius</a:t>
            </a:r>
            <a:r>
              <a:rPr sz="1700" spc="-120" dirty="0"/>
              <a:t> </a:t>
            </a:r>
            <a:r>
              <a:rPr sz="1700" spc="-150" dirty="0"/>
              <a:t>consectetur,</a:t>
            </a:r>
            <a:r>
              <a:rPr sz="1700" spc="-114" dirty="0"/>
              <a:t> ligula </a:t>
            </a:r>
            <a:r>
              <a:rPr sz="1700" spc="-135" dirty="0"/>
              <a:t>velit</a:t>
            </a:r>
            <a:r>
              <a:rPr sz="1700" spc="-114" dirty="0"/>
              <a:t> </a:t>
            </a:r>
            <a:r>
              <a:rPr sz="1700" spc="-120" dirty="0"/>
              <a:t>faucibus</a:t>
            </a:r>
            <a:r>
              <a:rPr sz="1700" spc="-114" dirty="0"/>
              <a:t> </a:t>
            </a:r>
            <a:r>
              <a:rPr sz="1700" spc="-180" dirty="0"/>
              <a:t>enim,</a:t>
            </a:r>
            <a:r>
              <a:rPr sz="1700" spc="-114" dirty="0"/>
              <a:t> </a:t>
            </a:r>
            <a:r>
              <a:rPr sz="1700" spc="-120" dirty="0"/>
              <a:t>sed</a:t>
            </a:r>
            <a:r>
              <a:rPr sz="1700" spc="-114" dirty="0"/>
              <a:t> </a:t>
            </a:r>
            <a:r>
              <a:rPr sz="1700" spc="-125" dirty="0"/>
              <a:t>accumsan</a:t>
            </a:r>
            <a:r>
              <a:rPr sz="1700" spc="-114" dirty="0"/>
              <a:t> </a:t>
            </a:r>
            <a:r>
              <a:rPr sz="1700" spc="-125" dirty="0"/>
              <a:t>nulla</a:t>
            </a:r>
            <a:r>
              <a:rPr sz="1700" spc="-120" dirty="0"/>
              <a:t> </a:t>
            </a:r>
            <a:r>
              <a:rPr sz="1700" spc="-114" dirty="0"/>
              <a:t>leo </a:t>
            </a:r>
            <a:r>
              <a:rPr sz="1700" spc="-145" dirty="0"/>
              <a:t>eu</a:t>
            </a:r>
            <a:r>
              <a:rPr sz="1700" spc="-114" dirty="0"/>
              <a:t> </a:t>
            </a:r>
            <a:r>
              <a:rPr sz="1700" spc="-20" dirty="0"/>
              <a:t>leo.</a:t>
            </a:r>
            <a:endParaRPr sz="1700"/>
          </a:p>
        </p:txBody>
      </p:sp>
      <p:sp>
        <p:nvSpPr>
          <p:cNvPr id="6" name="object 6"/>
          <p:cNvSpPr/>
          <p:nvPr/>
        </p:nvSpPr>
        <p:spPr>
          <a:xfrm>
            <a:off x="866584" y="6790143"/>
            <a:ext cx="2008505" cy="71755"/>
          </a:xfrm>
          <a:custGeom>
            <a:avLst/>
            <a:gdLst/>
            <a:ahLst/>
            <a:cxnLst/>
            <a:rect l="l" t="t" r="r" b="b"/>
            <a:pathLst>
              <a:path w="2008505" h="71754">
                <a:moveTo>
                  <a:pt x="2008098" y="0"/>
                </a:moveTo>
                <a:lnTo>
                  <a:pt x="0" y="0"/>
                </a:lnTo>
                <a:lnTo>
                  <a:pt x="0" y="71716"/>
                </a:lnTo>
                <a:lnTo>
                  <a:pt x="2008098" y="71716"/>
                </a:lnTo>
                <a:lnTo>
                  <a:pt x="2008098" y="0"/>
                </a:lnTo>
                <a:close/>
              </a:path>
            </a:pathLst>
          </a:custGeom>
          <a:solidFill>
            <a:srgbClr val="8DBD4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9005747" y="877188"/>
            <a:ext cx="3801110" cy="1160780"/>
            <a:chOff x="9005747" y="877188"/>
            <a:chExt cx="3801110" cy="1160780"/>
          </a:xfrm>
        </p:grpSpPr>
        <p:sp>
          <p:nvSpPr>
            <p:cNvPr id="8" name="object 8"/>
            <p:cNvSpPr/>
            <p:nvPr/>
          </p:nvSpPr>
          <p:spPr>
            <a:xfrm>
              <a:off x="9005747" y="882408"/>
              <a:ext cx="3796029" cy="1150620"/>
            </a:xfrm>
            <a:custGeom>
              <a:avLst/>
              <a:gdLst/>
              <a:ahLst/>
              <a:cxnLst/>
              <a:rect l="l" t="t" r="r" b="b"/>
              <a:pathLst>
                <a:path w="3796029" h="1150620">
                  <a:moveTo>
                    <a:pt x="3795852" y="0"/>
                  </a:moveTo>
                  <a:lnTo>
                    <a:pt x="0" y="0"/>
                  </a:lnTo>
                  <a:lnTo>
                    <a:pt x="0" y="1150035"/>
                  </a:lnTo>
                  <a:lnTo>
                    <a:pt x="3795852" y="1150035"/>
                  </a:lnTo>
                  <a:lnTo>
                    <a:pt x="3795852" y="0"/>
                  </a:lnTo>
                  <a:close/>
                </a:path>
              </a:pathLst>
            </a:custGeom>
            <a:solidFill>
              <a:srgbClr val="85C5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2261526" y="882408"/>
              <a:ext cx="353060" cy="176530"/>
            </a:xfrm>
            <a:custGeom>
              <a:avLst/>
              <a:gdLst/>
              <a:ahLst/>
              <a:cxnLst/>
              <a:rect l="l" t="t" r="r" b="b"/>
              <a:pathLst>
                <a:path w="353059" h="176530">
                  <a:moveTo>
                    <a:pt x="0" y="0"/>
                  </a:moveTo>
                  <a:lnTo>
                    <a:pt x="131876" y="18148"/>
                  </a:lnTo>
                  <a:lnTo>
                    <a:pt x="162915" y="50152"/>
                  </a:lnTo>
                  <a:lnTo>
                    <a:pt x="176415" y="176415"/>
                  </a:lnTo>
                  <a:lnTo>
                    <a:pt x="197878" y="45262"/>
                  </a:lnTo>
                  <a:lnTo>
                    <a:pt x="201618" y="34146"/>
                  </a:lnTo>
                  <a:lnTo>
                    <a:pt x="208514" y="25011"/>
                  </a:lnTo>
                  <a:lnTo>
                    <a:pt x="217916" y="18482"/>
                  </a:lnTo>
                  <a:lnTo>
                    <a:pt x="229171" y="15189"/>
                  </a:lnTo>
                  <a:lnTo>
                    <a:pt x="352831" y="0"/>
                  </a:lnTo>
                </a:path>
              </a:pathLst>
            </a:custGeom>
            <a:ln w="104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2626486" y="1088820"/>
              <a:ext cx="175260" cy="329565"/>
            </a:xfrm>
            <a:custGeom>
              <a:avLst/>
              <a:gdLst/>
              <a:ahLst/>
              <a:cxnLst/>
              <a:rect l="l" t="t" r="r" b="b"/>
              <a:pathLst>
                <a:path w="175259" h="329565">
                  <a:moveTo>
                    <a:pt x="175113" y="0"/>
                  </a:moveTo>
                  <a:lnTo>
                    <a:pt x="162128" y="111608"/>
                  </a:lnTo>
                  <a:lnTo>
                    <a:pt x="132168" y="143116"/>
                  </a:lnTo>
                  <a:lnTo>
                    <a:pt x="0" y="165227"/>
                  </a:lnTo>
                  <a:lnTo>
                    <a:pt x="131876" y="183375"/>
                  </a:lnTo>
                  <a:lnTo>
                    <a:pt x="143422" y="187010"/>
                  </a:lnTo>
                  <a:lnTo>
                    <a:pt x="152906" y="194029"/>
                  </a:lnTo>
                  <a:lnTo>
                    <a:pt x="159635" y="203723"/>
                  </a:lnTo>
                  <a:lnTo>
                    <a:pt x="162915" y="215379"/>
                  </a:lnTo>
                  <a:lnTo>
                    <a:pt x="175113" y="329468"/>
                  </a:lnTo>
                </a:path>
              </a:pathLst>
            </a:custGeom>
            <a:ln w="104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2261526" y="1449274"/>
              <a:ext cx="353060" cy="353060"/>
            </a:xfrm>
            <a:custGeom>
              <a:avLst/>
              <a:gdLst/>
              <a:ahLst/>
              <a:cxnLst/>
              <a:rect l="l" t="t" r="r" b="b"/>
              <a:pathLst>
                <a:path w="353059" h="353060">
                  <a:moveTo>
                    <a:pt x="176415" y="0"/>
                  </a:moveTo>
                  <a:lnTo>
                    <a:pt x="162128" y="122796"/>
                  </a:lnTo>
                  <a:lnTo>
                    <a:pt x="132168" y="154305"/>
                  </a:lnTo>
                  <a:lnTo>
                    <a:pt x="0" y="176415"/>
                  </a:lnTo>
                  <a:lnTo>
                    <a:pt x="131876" y="194564"/>
                  </a:lnTo>
                  <a:lnTo>
                    <a:pt x="162915" y="226568"/>
                  </a:lnTo>
                  <a:lnTo>
                    <a:pt x="176415" y="352831"/>
                  </a:lnTo>
                  <a:lnTo>
                    <a:pt x="197878" y="221678"/>
                  </a:lnTo>
                  <a:lnTo>
                    <a:pt x="229171" y="191604"/>
                  </a:lnTo>
                  <a:lnTo>
                    <a:pt x="352831" y="176415"/>
                  </a:lnTo>
                  <a:lnTo>
                    <a:pt x="229120" y="158343"/>
                  </a:lnTo>
                  <a:lnTo>
                    <a:pt x="218210" y="154928"/>
                  </a:lnTo>
                  <a:lnTo>
                    <a:pt x="209100" y="148463"/>
                  </a:lnTo>
                  <a:lnTo>
                    <a:pt x="202394" y="139530"/>
                  </a:lnTo>
                  <a:lnTo>
                    <a:pt x="198691" y="128714"/>
                  </a:lnTo>
                  <a:lnTo>
                    <a:pt x="176415" y="0"/>
                  </a:lnTo>
                  <a:close/>
                </a:path>
              </a:pathLst>
            </a:custGeom>
            <a:ln w="104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621266" y="1826884"/>
              <a:ext cx="185553" cy="210779"/>
            </a:xfrm>
            <a:prstGeom prst="rect">
              <a:avLst/>
            </a:prstGeom>
          </p:spPr>
        </p:pic>
        <p:sp>
          <p:nvSpPr>
            <p:cNvPr id="13" name="object 13"/>
            <p:cNvSpPr/>
            <p:nvPr/>
          </p:nvSpPr>
          <p:spPr>
            <a:xfrm>
              <a:off x="11526738" y="882408"/>
              <a:ext cx="353060" cy="176530"/>
            </a:xfrm>
            <a:custGeom>
              <a:avLst/>
              <a:gdLst/>
              <a:ahLst/>
              <a:cxnLst/>
              <a:rect l="l" t="t" r="r" b="b"/>
              <a:pathLst>
                <a:path w="353059" h="176530">
                  <a:moveTo>
                    <a:pt x="0" y="0"/>
                  </a:moveTo>
                  <a:lnTo>
                    <a:pt x="131876" y="18148"/>
                  </a:lnTo>
                  <a:lnTo>
                    <a:pt x="162915" y="50152"/>
                  </a:lnTo>
                  <a:lnTo>
                    <a:pt x="176415" y="176415"/>
                  </a:lnTo>
                  <a:lnTo>
                    <a:pt x="197878" y="45262"/>
                  </a:lnTo>
                  <a:lnTo>
                    <a:pt x="201618" y="34146"/>
                  </a:lnTo>
                  <a:lnTo>
                    <a:pt x="208514" y="25011"/>
                  </a:lnTo>
                  <a:lnTo>
                    <a:pt x="217916" y="18482"/>
                  </a:lnTo>
                  <a:lnTo>
                    <a:pt x="229171" y="15189"/>
                  </a:lnTo>
                  <a:lnTo>
                    <a:pt x="352831" y="0"/>
                  </a:lnTo>
                </a:path>
              </a:pathLst>
            </a:custGeom>
            <a:ln w="104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1891699" y="1077633"/>
              <a:ext cx="353060" cy="353060"/>
            </a:xfrm>
            <a:custGeom>
              <a:avLst/>
              <a:gdLst/>
              <a:ahLst/>
              <a:cxnLst/>
              <a:rect l="l" t="t" r="r" b="b"/>
              <a:pathLst>
                <a:path w="353059" h="353059">
                  <a:moveTo>
                    <a:pt x="176415" y="0"/>
                  </a:moveTo>
                  <a:lnTo>
                    <a:pt x="162128" y="122796"/>
                  </a:lnTo>
                  <a:lnTo>
                    <a:pt x="132168" y="154305"/>
                  </a:lnTo>
                  <a:lnTo>
                    <a:pt x="0" y="176415"/>
                  </a:lnTo>
                  <a:lnTo>
                    <a:pt x="131876" y="194564"/>
                  </a:lnTo>
                  <a:lnTo>
                    <a:pt x="162915" y="226568"/>
                  </a:lnTo>
                  <a:lnTo>
                    <a:pt x="176415" y="352831"/>
                  </a:lnTo>
                  <a:lnTo>
                    <a:pt x="197878" y="221678"/>
                  </a:lnTo>
                  <a:lnTo>
                    <a:pt x="229171" y="191604"/>
                  </a:lnTo>
                  <a:lnTo>
                    <a:pt x="352831" y="176415"/>
                  </a:lnTo>
                  <a:lnTo>
                    <a:pt x="229120" y="158343"/>
                  </a:lnTo>
                  <a:lnTo>
                    <a:pt x="218210" y="154928"/>
                  </a:lnTo>
                  <a:lnTo>
                    <a:pt x="209100" y="148463"/>
                  </a:lnTo>
                  <a:lnTo>
                    <a:pt x="202394" y="139530"/>
                  </a:lnTo>
                  <a:lnTo>
                    <a:pt x="198691" y="128714"/>
                  </a:lnTo>
                  <a:lnTo>
                    <a:pt x="176415" y="0"/>
                  </a:lnTo>
                  <a:close/>
                </a:path>
              </a:pathLst>
            </a:custGeom>
            <a:ln w="104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1526738" y="1449274"/>
              <a:ext cx="353060" cy="353060"/>
            </a:xfrm>
            <a:custGeom>
              <a:avLst/>
              <a:gdLst/>
              <a:ahLst/>
              <a:cxnLst/>
              <a:rect l="l" t="t" r="r" b="b"/>
              <a:pathLst>
                <a:path w="353059" h="353060">
                  <a:moveTo>
                    <a:pt x="176415" y="0"/>
                  </a:moveTo>
                  <a:lnTo>
                    <a:pt x="162128" y="122796"/>
                  </a:lnTo>
                  <a:lnTo>
                    <a:pt x="132168" y="154305"/>
                  </a:lnTo>
                  <a:lnTo>
                    <a:pt x="0" y="176415"/>
                  </a:lnTo>
                  <a:lnTo>
                    <a:pt x="131876" y="194564"/>
                  </a:lnTo>
                  <a:lnTo>
                    <a:pt x="162915" y="226568"/>
                  </a:lnTo>
                  <a:lnTo>
                    <a:pt x="176415" y="352831"/>
                  </a:lnTo>
                  <a:lnTo>
                    <a:pt x="197878" y="221678"/>
                  </a:lnTo>
                  <a:lnTo>
                    <a:pt x="229171" y="191604"/>
                  </a:lnTo>
                  <a:lnTo>
                    <a:pt x="352831" y="176415"/>
                  </a:lnTo>
                  <a:lnTo>
                    <a:pt x="229120" y="158343"/>
                  </a:lnTo>
                  <a:lnTo>
                    <a:pt x="218210" y="154928"/>
                  </a:lnTo>
                  <a:lnTo>
                    <a:pt x="209100" y="148463"/>
                  </a:lnTo>
                  <a:lnTo>
                    <a:pt x="202394" y="139530"/>
                  </a:lnTo>
                  <a:lnTo>
                    <a:pt x="198691" y="128714"/>
                  </a:lnTo>
                  <a:lnTo>
                    <a:pt x="176415" y="0"/>
                  </a:lnTo>
                  <a:close/>
                </a:path>
              </a:pathLst>
            </a:custGeom>
            <a:ln w="104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1891699" y="1820915"/>
              <a:ext cx="353060" cy="212090"/>
            </a:xfrm>
            <a:custGeom>
              <a:avLst/>
              <a:gdLst/>
              <a:ahLst/>
              <a:cxnLst/>
              <a:rect l="l" t="t" r="r" b="b"/>
              <a:pathLst>
                <a:path w="353059" h="212089">
                  <a:moveTo>
                    <a:pt x="201293" y="211528"/>
                  </a:moveTo>
                  <a:lnTo>
                    <a:pt x="352831" y="176415"/>
                  </a:lnTo>
                  <a:lnTo>
                    <a:pt x="229120" y="158343"/>
                  </a:lnTo>
                  <a:lnTo>
                    <a:pt x="198691" y="128714"/>
                  </a:lnTo>
                  <a:lnTo>
                    <a:pt x="176415" y="0"/>
                  </a:lnTo>
                  <a:lnTo>
                    <a:pt x="162128" y="122796"/>
                  </a:lnTo>
                  <a:lnTo>
                    <a:pt x="132168" y="154304"/>
                  </a:lnTo>
                  <a:lnTo>
                    <a:pt x="0" y="176415"/>
                  </a:lnTo>
                  <a:lnTo>
                    <a:pt x="131876" y="194563"/>
                  </a:lnTo>
                  <a:lnTo>
                    <a:pt x="143422" y="198198"/>
                  </a:lnTo>
                  <a:lnTo>
                    <a:pt x="152906" y="205217"/>
                  </a:lnTo>
                  <a:lnTo>
                    <a:pt x="157287" y="211528"/>
                  </a:lnTo>
                </a:path>
              </a:pathLst>
            </a:custGeom>
            <a:ln w="104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0754715" y="882408"/>
              <a:ext cx="353060" cy="176530"/>
            </a:xfrm>
            <a:custGeom>
              <a:avLst/>
              <a:gdLst/>
              <a:ahLst/>
              <a:cxnLst/>
              <a:rect l="l" t="t" r="r" b="b"/>
              <a:pathLst>
                <a:path w="353059" h="176530">
                  <a:moveTo>
                    <a:pt x="0" y="0"/>
                  </a:moveTo>
                  <a:lnTo>
                    <a:pt x="131876" y="18148"/>
                  </a:lnTo>
                  <a:lnTo>
                    <a:pt x="162915" y="50152"/>
                  </a:lnTo>
                  <a:lnTo>
                    <a:pt x="176415" y="176415"/>
                  </a:lnTo>
                  <a:lnTo>
                    <a:pt x="197878" y="45262"/>
                  </a:lnTo>
                  <a:lnTo>
                    <a:pt x="201618" y="34146"/>
                  </a:lnTo>
                  <a:lnTo>
                    <a:pt x="208514" y="25011"/>
                  </a:lnTo>
                  <a:lnTo>
                    <a:pt x="217916" y="18482"/>
                  </a:lnTo>
                  <a:lnTo>
                    <a:pt x="229171" y="15189"/>
                  </a:lnTo>
                  <a:lnTo>
                    <a:pt x="352831" y="0"/>
                  </a:lnTo>
                </a:path>
              </a:pathLst>
            </a:custGeom>
            <a:ln w="104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1119676" y="1077633"/>
              <a:ext cx="353060" cy="353060"/>
            </a:xfrm>
            <a:custGeom>
              <a:avLst/>
              <a:gdLst/>
              <a:ahLst/>
              <a:cxnLst/>
              <a:rect l="l" t="t" r="r" b="b"/>
              <a:pathLst>
                <a:path w="353059" h="353059">
                  <a:moveTo>
                    <a:pt x="176415" y="0"/>
                  </a:moveTo>
                  <a:lnTo>
                    <a:pt x="162128" y="122796"/>
                  </a:lnTo>
                  <a:lnTo>
                    <a:pt x="132168" y="154305"/>
                  </a:lnTo>
                  <a:lnTo>
                    <a:pt x="0" y="176415"/>
                  </a:lnTo>
                  <a:lnTo>
                    <a:pt x="131876" y="194564"/>
                  </a:lnTo>
                  <a:lnTo>
                    <a:pt x="162915" y="226568"/>
                  </a:lnTo>
                  <a:lnTo>
                    <a:pt x="176415" y="352831"/>
                  </a:lnTo>
                  <a:lnTo>
                    <a:pt x="197878" y="221678"/>
                  </a:lnTo>
                  <a:lnTo>
                    <a:pt x="229171" y="191604"/>
                  </a:lnTo>
                  <a:lnTo>
                    <a:pt x="352831" y="176415"/>
                  </a:lnTo>
                  <a:lnTo>
                    <a:pt x="229120" y="158343"/>
                  </a:lnTo>
                  <a:lnTo>
                    <a:pt x="218210" y="154928"/>
                  </a:lnTo>
                  <a:lnTo>
                    <a:pt x="209100" y="148463"/>
                  </a:lnTo>
                  <a:lnTo>
                    <a:pt x="202394" y="139530"/>
                  </a:lnTo>
                  <a:lnTo>
                    <a:pt x="198691" y="128714"/>
                  </a:lnTo>
                  <a:lnTo>
                    <a:pt x="176415" y="0"/>
                  </a:lnTo>
                  <a:close/>
                </a:path>
              </a:pathLst>
            </a:custGeom>
            <a:ln w="104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0754715" y="1449274"/>
              <a:ext cx="353060" cy="353060"/>
            </a:xfrm>
            <a:custGeom>
              <a:avLst/>
              <a:gdLst/>
              <a:ahLst/>
              <a:cxnLst/>
              <a:rect l="l" t="t" r="r" b="b"/>
              <a:pathLst>
                <a:path w="353059" h="353060">
                  <a:moveTo>
                    <a:pt x="176415" y="0"/>
                  </a:moveTo>
                  <a:lnTo>
                    <a:pt x="162128" y="122796"/>
                  </a:lnTo>
                  <a:lnTo>
                    <a:pt x="132168" y="154305"/>
                  </a:lnTo>
                  <a:lnTo>
                    <a:pt x="0" y="176415"/>
                  </a:lnTo>
                  <a:lnTo>
                    <a:pt x="131876" y="194564"/>
                  </a:lnTo>
                  <a:lnTo>
                    <a:pt x="162915" y="226568"/>
                  </a:lnTo>
                  <a:lnTo>
                    <a:pt x="176415" y="352831"/>
                  </a:lnTo>
                  <a:lnTo>
                    <a:pt x="197878" y="221678"/>
                  </a:lnTo>
                  <a:lnTo>
                    <a:pt x="229171" y="191604"/>
                  </a:lnTo>
                  <a:lnTo>
                    <a:pt x="352831" y="176415"/>
                  </a:lnTo>
                  <a:lnTo>
                    <a:pt x="229120" y="158343"/>
                  </a:lnTo>
                  <a:lnTo>
                    <a:pt x="218210" y="154928"/>
                  </a:lnTo>
                  <a:lnTo>
                    <a:pt x="209100" y="148463"/>
                  </a:lnTo>
                  <a:lnTo>
                    <a:pt x="202394" y="139530"/>
                  </a:lnTo>
                  <a:lnTo>
                    <a:pt x="198691" y="128714"/>
                  </a:lnTo>
                  <a:lnTo>
                    <a:pt x="176415" y="0"/>
                  </a:lnTo>
                  <a:close/>
                </a:path>
              </a:pathLst>
            </a:custGeom>
            <a:ln w="104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1119676" y="1820915"/>
              <a:ext cx="353060" cy="212090"/>
            </a:xfrm>
            <a:custGeom>
              <a:avLst/>
              <a:gdLst/>
              <a:ahLst/>
              <a:cxnLst/>
              <a:rect l="l" t="t" r="r" b="b"/>
              <a:pathLst>
                <a:path w="353059" h="212089">
                  <a:moveTo>
                    <a:pt x="201293" y="211528"/>
                  </a:moveTo>
                  <a:lnTo>
                    <a:pt x="352831" y="176415"/>
                  </a:lnTo>
                  <a:lnTo>
                    <a:pt x="229120" y="158343"/>
                  </a:lnTo>
                  <a:lnTo>
                    <a:pt x="198691" y="128714"/>
                  </a:lnTo>
                  <a:lnTo>
                    <a:pt x="176415" y="0"/>
                  </a:lnTo>
                  <a:lnTo>
                    <a:pt x="162128" y="122796"/>
                  </a:lnTo>
                  <a:lnTo>
                    <a:pt x="132168" y="154304"/>
                  </a:lnTo>
                  <a:lnTo>
                    <a:pt x="0" y="176415"/>
                  </a:lnTo>
                  <a:lnTo>
                    <a:pt x="131876" y="194563"/>
                  </a:lnTo>
                  <a:lnTo>
                    <a:pt x="143422" y="198198"/>
                  </a:lnTo>
                  <a:lnTo>
                    <a:pt x="152906" y="205217"/>
                  </a:lnTo>
                  <a:lnTo>
                    <a:pt x="157287" y="211528"/>
                  </a:lnTo>
                </a:path>
              </a:pathLst>
            </a:custGeom>
            <a:ln w="104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9956402" y="882408"/>
              <a:ext cx="353060" cy="176530"/>
            </a:xfrm>
            <a:custGeom>
              <a:avLst/>
              <a:gdLst/>
              <a:ahLst/>
              <a:cxnLst/>
              <a:rect l="l" t="t" r="r" b="b"/>
              <a:pathLst>
                <a:path w="353059" h="176530">
                  <a:moveTo>
                    <a:pt x="0" y="0"/>
                  </a:moveTo>
                  <a:lnTo>
                    <a:pt x="131876" y="18148"/>
                  </a:lnTo>
                  <a:lnTo>
                    <a:pt x="162915" y="50152"/>
                  </a:lnTo>
                  <a:lnTo>
                    <a:pt x="176415" y="176415"/>
                  </a:lnTo>
                  <a:lnTo>
                    <a:pt x="197878" y="45262"/>
                  </a:lnTo>
                  <a:lnTo>
                    <a:pt x="201618" y="34146"/>
                  </a:lnTo>
                  <a:lnTo>
                    <a:pt x="208514" y="25011"/>
                  </a:lnTo>
                  <a:lnTo>
                    <a:pt x="217916" y="18482"/>
                  </a:lnTo>
                  <a:lnTo>
                    <a:pt x="229171" y="15189"/>
                  </a:lnTo>
                  <a:lnTo>
                    <a:pt x="352831" y="0"/>
                  </a:lnTo>
                </a:path>
              </a:pathLst>
            </a:custGeom>
            <a:ln w="104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0321365" y="1077633"/>
              <a:ext cx="353060" cy="353060"/>
            </a:xfrm>
            <a:custGeom>
              <a:avLst/>
              <a:gdLst/>
              <a:ahLst/>
              <a:cxnLst/>
              <a:rect l="l" t="t" r="r" b="b"/>
              <a:pathLst>
                <a:path w="353059" h="353059">
                  <a:moveTo>
                    <a:pt x="176415" y="0"/>
                  </a:moveTo>
                  <a:lnTo>
                    <a:pt x="162128" y="122796"/>
                  </a:lnTo>
                  <a:lnTo>
                    <a:pt x="132168" y="154305"/>
                  </a:lnTo>
                  <a:lnTo>
                    <a:pt x="0" y="176415"/>
                  </a:lnTo>
                  <a:lnTo>
                    <a:pt x="131876" y="194564"/>
                  </a:lnTo>
                  <a:lnTo>
                    <a:pt x="162915" y="226568"/>
                  </a:lnTo>
                  <a:lnTo>
                    <a:pt x="176415" y="352831"/>
                  </a:lnTo>
                  <a:lnTo>
                    <a:pt x="197878" y="221678"/>
                  </a:lnTo>
                  <a:lnTo>
                    <a:pt x="229171" y="191604"/>
                  </a:lnTo>
                  <a:lnTo>
                    <a:pt x="352831" y="176415"/>
                  </a:lnTo>
                  <a:lnTo>
                    <a:pt x="229120" y="158343"/>
                  </a:lnTo>
                  <a:lnTo>
                    <a:pt x="218210" y="154928"/>
                  </a:lnTo>
                  <a:lnTo>
                    <a:pt x="209100" y="148463"/>
                  </a:lnTo>
                  <a:lnTo>
                    <a:pt x="202394" y="139530"/>
                  </a:lnTo>
                  <a:lnTo>
                    <a:pt x="198691" y="128714"/>
                  </a:lnTo>
                  <a:lnTo>
                    <a:pt x="176415" y="0"/>
                  </a:lnTo>
                  <a:close/>
                </a:path>
              </a:pathLst>
            </a:custGeom>
            <a:ln w="104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9956402" y="1449274"/>
              <a:ext cx="353060" cy="353060"/>
            </a:xfrm>
            <a:custGeom>
              <a:avLst/>
              <a:gdLst/>
              <a:ahLst/>
              <a:cxnLst/>
              <a:rect l="l" t="t" r="r" b="b"/>
              <a:pathLst>
                <a:path w="353059" h="353060">
                  <a:moveTo>
                    <a:pt x="176415" y="0"/>
                  </a:moveTo>
                  <a:lnTo>
                    <a:pt x="162128" y="122796"/>
                  </a:lnTo>
                  <a:lnTo>
                    <a:pt x="132168" y="154305"/>
                  </a:lnTo>
                  <a:lnTo>
                    <a:pt x="0" y="176415"/>
                  </a:lnTo>
                  <a:lnTo>
                    <a:pt x="131876" y="194564"/>
                  </a:lnTo>
                  <a:lnTo>
                    <a:pt x="162915" y="226568"/>
                  </a:lnTo>
                  <a:lnTo>
                    <a:pt x="176415" y="352831"/>
                  </a:lnTo>
                  <a:lnTo>
                    <a:pt x="197878" y="221678"/>
                  </a:lnTo>
                  <a:lnTo>
                    <a:pt x="229171" y="191604"/>
                  </a:lnTo>
                  <a:lnTo>
                    <a:pt x="352831" y="176415"/>
                  </a:lnTo>
                  <a:lnTo>
                    <a:pt x="229120" y="158343"/>
                  </a:lnTo>
                  <a:lnTo>
                    <a:pt x="218210" y="154928"/>
                  </a:lnTo>
                  <a:lnTo>
                    <a:pt x="209100" y="148463"/>
                  </a:lnTo>
                  <a:lnTo>
                    <a:pt x="202394" y="139530"/>
                  </a:lnTo>
                  <a:lnTo>
                    <a:pt x="198691" y="128714"/>
                  </a:lnTo>
                  <a:lnTo>
                    <a:pt x="176415" y="0"/>
                  </a:lnTo>
                  <a:close/>
                </a:path>
              </a:pathLst>
            </a:custGeom>
            <a:ln w="104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0321364" y="1820915"/>
              <a:ext cx="353060" cy="212090"/>
            </a:xfrm>
            <a:custGeom>
              <a:avLst/>
              <a:gdLst/>
              <a:ahLst/>
              <a:cxnLst/>
              <a:rect l="l" t="t" r="r" b="b"/>
              <a:pathLst>
                <a:path w="353059" h="212089">
                  <a:moveTo>
                    <a:pt x="201293" y="211528"/>
                  </a:moveTo>
                  <a:lnTo>
                    <a:pt x="352831" y="176415"/>
                  </a:lnTo>
                  <a:lnTo>
                    <a:pt x="229120" y="158343"/>
                  </a:lnTo>
                  <a:lnTo>
                    <a:pt x="198691" y="128714"/>
                  </a:lnTo>
                  <a:lnTo>
                    <a:pt x="176415" y="0"/>
                  </a:lnTo>
                  <a:lnTo>
                    <a:pt x="162128" y="122796"/>
                  </a:lnTo>
                  <a:lnTo>
                    <a:pt x="132168" y="154304"/>
                  </a:lnTo>
                  <a:lnTo>
                    <a:pt x="0" y="176415"/>
                  </a:lnTo>
                  <a:lnTo>
                    <a:pt x="131876" y="194563"/>
                  </a:lnTo>
                  <a:lnTo>
                    <a:pt x="143422" y="198198"/>
                  </a:lnTo>
                  <a:lnTo>
                    <a:pt x="152906" y="205217"/>
                  </a:lnTo>
                  <a:lnTo>
                    <a:pt x="157287" y="211528"/>
                  </a:lnTo>
                </a:path>
              </a:pathLst>
            </a:custGeom>
            <a:ln w="104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9184380" y="882408"/>
              <a:ext cx="353060" cy="176530"/>
            </a:xfrm>
            <a:custGeom>
              <a:avLst/>
              <a:gdLst/>
              <a:ahLst/>
              <a:cxnLst/>
              <a:rect l="l" t="t" r="r" b="b"/>
              <a:pathLst>
                <a:path w="353059" h="176530">
                  <a:moveTo>
                    <a:pt x="0" y="0"/>
                  </a:moveTo>
                  <a:lnTo>
                    <a:pt x="131876" y="18148"/>
                  </a:lnTo>
                  <a:lnTo>
                    <a:pt x="162915" y="50152"/>
                  </a:lnTo>
                  <a:lnTo>
                    <a:pt x="176415" y="176415"/>
                  </a:lnTo>
                  <a:lnTo>
                    <a:pt x="197878" y="45262"/>
                  </a:lnTo>
                  <a:lnTo>
                    <a:pt x="201618" y="34146"/>
                  </a:lnTo>
                  <a:lnTo>
                    <a:pt x="208514" y="25011"/>
                  </a:lnTo>
                  <a:lnTo>
                    <a:pt x="217916" y="18482"/>
                  </a:lnTo>
                  <a:lnTo>
                    <a:pt x="229171" y="15189"/>
                  </a:lnTo>
                  <a:lnTo>
                    <a:pt x="352831" y="0"/>
                  </a:lnTo>
                </a:path>
              </a:pathLst>
            </a:custGeom>
            <a:ln w="104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549342" y="1077633"/>
              <a:ext cx="353060" cy="353060"/>
            </a:xfrm>
            <a:custGeom>
              <a:avLst/>
              <a:gdLst/>
              <a:ahLst/>
              <a:cxnLst/>
              <a:rect l="l" t="t" r="r" b="b"/>
              <a:pathLst>
                <a:path w="353059" h="353059">
                  <a:moveTo>
                    <a:pt x="176415" y="0"/>
                  </a:moveTo>
                  <a:lnTo>
                    <a:pt x="162128" y="122796"/>
                  </a:lnTo>
                  <a:lnTo>
                    <a:pt x="132168" y="154305"/>
                  </a:lnTo>
                  <a:lnTo>
                    <a:pt x="0" y="176415"/>
                  </a:lnTo>
                  <a:lnTo>
                    <a:pt x="131876" y="194564"/>
                  </a:lnTo>
                  <a:lnTo>
                    <a:pt x="162915" y="226568"/>
                  </a:lnTo>
                  <a:lnTo>
                    <a:pt x="176415" y="352831"/>
                  </a:lnTo>
                  <a:lnTo>
                    <a:pt x="197878" y="221678"/>
                  </a:lnTo>
                  <a:lnTo>
                    <a:pt x="229171" y="191604"/>
                  </a:lnTo>
                  <a:lnTo>
                    <a:pt x="352831" y="176415"/>
                  </a:lnTo>
                  <a:lnTo>
                    <a:pt x="229120" y="158343"/>
                  </a:lnTo>
                  <a:lnTo>
                    <a:pt x="218210" y="154928"/>
                  </a:lnTo>
                  <a:lnTo>
                    <a:pt x="209100" y="148463"/>
                  </a:lnTo>
                  <a:lnTo>
                    <a:pt x="202394" y="139530"/>
                  </a:lnTo>
                  <a:lnTo>
                    <a:pt x="198691" y="128714"/>
                  </a:lnTo>
                  <a:lnTo>
                    <a:pt x="176415" y="0"/>
                  </a:lnTo>
                  <a:close/>
                </a:path>
              </a:pathLst>
            </a:custGeom>
            <a:ln w="104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9184381" y="1449274"/>
              <a:ext cx="353060" cy="353060"/>
            </a:xfrm>
            <a:custGeom>
              <a:avLst/>
              <a:gdLst/>
              <a:ahLst/>
              <a:cxnLst/>
              <a:rect l="l" t="t" r="r" b="b"/>
              <a:pathLst>
                <a:path w="353059" h="353060">
                  <a:moveTo>
                    <a:pt x="176415" y="0"/>
                  </a:moveTo>
                  <a:lnTo>
                    <a:pt x="162128" y="122796"/>
                  </a:lnTo>
                  <a:lnTo>
                    <a:pt x="132168" y="154305"/>
                  </a:lnTo>
                  <a:lnTo>
                    <a:pt x="0" y="176415"/>
                  </a:lnTo>
                  <a:lnTo>
                    <a:pt x="131876" y="194564"/>
                  </a:lnTo>
                  <a:lnTo>
                    <a:pt x="162915" y="226568"/>
                  </a:lnTo>
                  <a:lnTo>
                    <a:pt x="176415" y="352831"/>
                  </a:lnTo>
                  <a:lnTo>
                    <a:pt x="197878" y="221678"/>
                  </a:lnTo>
                  <a:lnTo>
                    <a:pt x="229171" y="191604"/>
                  </a:lnTo>
                  <a:lnTo>
                    <a:pt x="352831" y="176415"/>
                  </a:lnTo>
                  <a:lnTo>
                    <a:pt x="229120" y="158343"/>
                  </a:lnTo>
                  <a:lnTo>
                    <a:pt x="218210" y="154928"/>
                  </a:lnTo>
                  <a:lnTo>
                    <a:pt x="209100" y="148463"/>
                  </a:lnTo>
                  <a:lnTo>
                    <a:pt x="202394" y="139530"/>
                  </a:lnTo>
                  <a:lnTo>
                    <a:pt x="198691" y="128714"/>
                  </a:lnTo>
                  <a:lnTo>
                    <a:pt x="176415" y="0"/>
                  </a:lnTo>
                  <a:close/>
                </a:path>
              </a:pathLst>
            </a:custGeom>
            <a:ln w="104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9549342" y="1820915"/>
              <a:ext cx="353060" cy="212090"/>
            </a:xfrm>
            <a:custGeom>
              <a:avLst/>
              <a:gdLst/>
              <a:ahLst/>
              <a:cxnLst/>
              <a:rect l="l" t="t" r="r" b="b"/>
              <a:pathLst>
                <a:path w="353059" h="212089">
                  <a:moveTo>
                    <a:pt x="201293" y="211528"/>
                  </a:moveTo>
                  <a:lnTo>
                    <a:pt x="352831" y="176415"/>
                  </a:lnTo>
                  <a:lnTo>
                    <a:pt x="229120" y="158343"/>
                  </a:lnTo>
                  <a:lnTo>
                    <a:pt x="198691" y="128714"/>
                  </a:lnTo>
                  <a:lnTo>
                    <a:pt x="176415" y="0"/>
                  </a:lnTo>
                  <a:lnTo>
                    <a:pt x="162128" y="122796"/>
                  </a:lnTo>
                  <a:lnTo>
                    <a:pt x="132168" y="154304"/>
                  </a:lnTo>
                  <a:lnTo>
                    <a:pt x="0" y="176415"/>
                  </a:lnTo>
                  <a:lnTo>
                    <a:pt x="131876" y="194563"/>
                  </a:lnTo>
                  <a:lnTo>
                    <a:pt x="143422" y="198198"/>
                  </a:lnTo>
                  <a:lnTo>
                    <a:pt x="152906" y="205217"/>
                  </a:lnTo>
                  <a:lnTo>
                    <a:pt x="157287" y="211528"/>
                  </a:lnTo>
                </a:path>
              </a:pathLst>
            </a:custGeom>
            <a:ln w="1043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/>
          <p:nvPr/>
        </p:nvSpPr>
        <p:spPr>
          <a:xfrm>
            <a:off x="9229420" y="3237903"/>
            <a:ext cx="197485" cy="197485"/>
          </a:xfrm>
          <a:custGeom>
            <a:avLst/>
            <a:gdLst/>
            <a:ahLst/>
            <a:cxnLst/>
            <a:rect l="l" t="t" r="r" b="b"/>
            <a:pathLst>
              <a:path w="197484" h="197485">
                <a:moveTo>
                  <a:pt x="197218" y="0"/>
                </a:moveTo>
                <a:lnTo>
                  <a:pt x="0" y="0"/>
                </a:lnTo>
                <a:lnTo>
                  <a:pt x="0" y="197218"/>
                </a:lnTo>
                <a:lnTo>
                  <a:pt x="197218" y="197218"/>
                </a:lnTo>
                <a:lnTo>
                  <a:pt x="197218" y="0"/>
                </a:lnTo>
                <a:close/>
              </a:path>
            </a:pathLst>
          </a:custGeom>
          <a:solidFill>
            <a:srgbClr val="8DBD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229420" y="3684346"/>
            <a:ext cx="197485" cy="197485"/>
          </a:xfrm>
          <a:custGeom>
            <a:avLst/>
            <a:gdLst/>
            <a:ahLst/>
            <a:cxnLst/>
            <a:rect l="l" t="t" r="r" b="b"/>
            <a:pathLst>
              <a:path w="197484" h="197485">
                <a:moveTo>
                  <a:pt x="197218" y="0"/>
                </a:moveTo>
                <a:lnTo>
                  <a:pt x="0" y="0"/>
                </a:lnTo>
                <a:lnTo>
                  <a:pt x="0" y="197218"/>
                </a:lnTo>
                <a:lnTo>
                  <a:pt x="197218" y="197218"/>
                </a:lnTo>
                <a:lnTo>
                  <a:pt x="197218" y="0"/>
                </a:lnTo>
                <a:close/>
              </a:path>
            </a:pathLst>
          </a:custGeom>
          <a:solidFill>
            <a:srgbClr val="8DBD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9229420" y="4130789"/>
            <a:ext cx="197485" cy="197485"/>
          </a:xfrm>
          <a:custGeom>
            <a:avLst/>
            <a:gdLst/>
            <a:ahLst/>
            <a:cxnLst/>
            <a:rect l="l" t="t" r="r" b="b"/>
            <a:pathLst>
              <a:path w="197484" h="197485">
                <a:moveTo>
                  <a:pt x="197218" y="0"/>
                </a:moveTo>
                <a:lnTo>
                  <a:pt x="0" y="0"/>
                </a:lnTo>
                <a:lnTo>
                  <a:pt x="0" y="197218"/>
                </a:lnTo>
                <a:lnTo>
                  <a:pt x="197218" y="197218"/>
                </a:lnTo>
                <a:lnTo>
                  <a:pt x="197218" y="0"/>
                </a:lnTo>
                <a:close/>
              </a:path>
            </a:pathLst>
          </a:custGeom>
          <a:solidFill>
            <a:srgbClr val="8DBD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229420" y="4577232"/>
            <a:ext cx="197485" cy="197485"/>
          </a:xfrm>
          <a:custGeom>
            <a:avLst/>
            <a:gdLst/>
            <a:ahLst/>
            <a:cxnLst/>
            <a:rect l="l" t="t" r="r" b="b"/>
            <a:pathLst>
              <a:path w="197484" h="197485">
                <a:moveTo>
                  <a:pt x="197218" y="0"/>
                </a:moveTo>
                <a:lnTo>
                  <a:pt x="0" y="0"/>
                </a:lnTo>
                <a:lnTo>
                  <a:pt x="0" y="197218"/>
                </a:lnTo>
                <a:lnTo>
                  <a:pt x="197218" y="197218"/>
                </a:lnTo>
                <a:lnTo>
                  <a:pt x="197218" y="0"/>
                </a:lnTo>
                <a:close/>
              </a:path>
            </a:pathLst>
          </a:custGeom>
          <a:solidFill>
            <a:srgbClr val="8DBD4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40956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dirty="0"/>
              <a:t>FUSCE</a:t>
            </a:r>
            <a:r>
              <a:rPr spc="-844" dirty="0"/>
              <a:t> </a:t>
            </a:r>
            <a:r>
              <a:rPr spc="-125" dirty="0"/>
              <a:t>SED</a:t>
            </a:r>
            <a:r>
              <a:rPr spc="-905" dirty="0"/>
              <a:t> </a:t>
            </a:r>
            <a:r>
              <a:rPr spc="-10" dirty="0"/>
              <a:t>VESTIBULUM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4493" y="2161172"/>
            <a:ext cx="5039360" cy="16116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00"/>
              </a:lnSpc>
              <a:spcBef>
                <a:spcPts val="95"/>
              </a:spcBef>
            </a:pPr>
            <a:r>
              <a:rPr sz="1700" spc="-100" dirty="0">
                <a:solidFill>
                  <a:srgbClr val="424547"/>
                </a:solidFill>
                <a:latin typeface="Verdana"/>
                <a:cs typeface="Verdana"/>
              </a:rPr>
              <a:t>Vestibulum</a:t>
            </a:r>
            <a:r>
              <a:rPr sz="1700" spc="-12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20" dirty="0">
                <a:solidFill>
                  <a:srgbClr val="424547"/>
                </a:solidFill>
                <a:latin typeface="Verdana"/>
                <a:cs typeface="Verdana"/>
              </a:rPr>
              <a:t>at</a:t>
            </a:r>
            <a:r>
              <a:rPr sz="1700" spc="-12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95" dirty="0">
                <a:solidFill>
                  <a:srgbClr val="424547"/>
                </a:solidFill>
                <a:latin typeface="Verdana"/>
                <a:cs typeface="Verdana"/>
              </a:rPr>
              <a:t>arcu</a:t>
            </a:r>
            <a:r>
              <a:rPr sz="1700" spc="-13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75" dirty="0">
                <a:solidFill>
                  <a:srgbClr val="424547"/>
                </a:solidFill>
                <a:latin typeface="Verdana"/>
                <a:cs typeface="Verdana"/>
              </a:rPr>
              <a:t>sit</a:t>
            </a:r>
            <a:r>
              <a:rPr sz="1700" spc="-13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25" dirty="0">
                <a:solidFill>
                  <a:srgbClr val="424547"/>
                </a:solidFill>
                <a:latin typeface="Verdana"/>
                <a:cs typeface="Verdana"/>
              </a:rPr>
              <a:t>amet </a:t>
            </a:r>
            <a:r>
              <a:rPr sz="1700" spc="-110" dirty="0">
                <a:solidFill>
                  <a:srgbClr val="424547"/>
                </a:solidFill>
                <a:latin typeface="Verdana"/>
                <a:cs typeface="Verdana"/>
              </a:rPr>
              <a:t>diam</a:t>
            </a:r>
            <a:r>
              <a:rPr sz="1700" spc="-12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05" dirty="0">
                <a:solidFill>
                  <a:srgbClr val="424547"/>
                </a:solidFill>
                <a:latin typeface="Verdana"/>
                <a:cs typeface="Verdana"/>
              </a:rPr>
              <a:t>commodo</a:t>
            </a:r>
            <a:r>
              <a:rPr sz="1700" spc="-13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10" dirty="0">
                <a:solidFill>
                  <a:srgbClr val="424547"/>
                </a:solidFill>
                <a:latin typeface="Verdana"/>
                <a:cs typeface="Verdana"/>
              </a:rPr>
              <a:t>viverra. </a:t>
            </a:r>
            <a:r>
              <a:rPr sz="1700" spc="-95" dirty="0">
                <a:solidFill>
                  <a:srgbClr val="424547"/>
                </a:solidFill>
                <a:latin typeface="Verdana"/>
                <a:cs typeface="Verdana"/>
              </a:rPr>
              <a:t>Curabitur</a:t>
            </a:r>
            <a:r>
              <a:rPr sz="1700" spc="-12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90" dirty="0">
                <a:solidFill>
                  <a:srgbClr val="424547"/>
                </a:solidFill>
                <a:latin typeface="Verdana"/>
                <a:cs typeface="Verdana"/>
              </a:rPr>
              <a:t>eget</a:t>
            </a:r>
            <a:r>
              <a:rPr sz="1700" spc="-114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80" dirty="0">
                <a:solidFill>
                  <a:srgbClr val="424547"/>
                </a:solidFill>
                <a:latin typeface="Verdana"/>
                <a:cs typeface="Verdana"/>
              </a:rPr>
              <a:t>libero</a:t>
            </a:r>
            <a:r>
              <a:rPr sz="1700" spc="-12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05" dirty="0">
                <a:solidFill>
                  <a:srgbClr val="424547"/>
                </a:solidFill>
                <a:latin typeface="Verdana"/>
                <a:cs typeface="Verdana"/>
              </a:rPr>
              <a:t>condimentum</a:t>
            </a:r>
            <a:r>
              <a:rPr sz="1700" spc="-110" dirty="0">
                <a:solidFill>
                  <a:srgbClr val="424547"/>
                </a:solidFill>
                <a:latin typeface="Verdana"/>
                <a:cs typeface="Verdana"/>
              </a:rPr>
              <a:t> lorem </a:t>
            </a:r>
            <a:r>
              <a:rPr sz="1700" spc="-10" dirty="0">
                <a:solidFill>
                  <a:srgbClr val="424547"/>
                </a:solidFill>
                <a:latin typeface="Verdana"/>
                <a:cs typeface="Verdana"/>
              </a:rPr>
              <a:t>lacinia posuere.</a:t>
            </a:r>
            <a:endParaRPr sz="17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1700" spc="-70" dirty="0">
                <a:solidFill>
                  <a:srgbClr val="424547"/>
                </a:solidFill>
                <a:latin typeface="Verdana"/>
                <a:cs typeface="Verdana"/>
              </a:rPr>
              <a:t>Donec</a:t>
            </a:r>
            <a:r>
              <a:rPr sz="1700" spc="-14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20" dirty="0">
                <a:solidFill>
                  <a:srgbClr val="424547"/>
                </a:solidFill>
                <a:latin typeface="Verdana"/>
                <a:cs typeface="Verdana"/>
              </a:rPr>
              <a:t>at</a:t>
            </a:r>
            <a:r>
              <a:rPr sz="17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80" dirty="0">
                <a:solidFill>
                  <a:srgbClr val="424547"/>
                </a:solidFill>
                <a:latin typeface="Verdana"/>
                <a:cs typeface="Verdana"/>
              </a:rPr>
              <a:t>congue</a:t>
            </a:r>
            <a:r>
              <a:rPr sz="1700" spc="-14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50" dirty="0">
                <a:solidFill>
                  <a:srgbClr val="424547"/>
                </a:solidFill>
                <a:latin typeface="Verdana"/>
                <a:cs typeface="Verdana"/>
              </a:rPr>
              <a:t>sem,</a:t>
            </a:r>
            <a:r>
              <a:rPr sz="17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60" dirty="0">
                <a:solidFill>
                  <a:srgbClr val="424547"/>
                </a:solidFill>
                <a:latin typeface="Verdana"/>
                <a:cs typeface="Verdana"/>
              </a:rPr>
              <a:t>ac</a:t>
            </a:r>
            <a:r>
              <a:rPr sz="1700" spc="-14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20" dirty="0">
                <a:solidFill>
                  <a:srgbClr val="424547"/>
                </a:solidFill>
                <a:latin typeface="Verdana"/>
                <a:cs typeface="Verdana"/>
              </a:rPr>
              <a:t>viverra</a:t>
            </a:r>
            <a:r>
              <a:rPr sz="1700" spc="-13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0" dirty="0">
                <a:solidFill>
                  <a:srgbClr val="424547"/>
                </a:solidFill>
                <a:latin typeface="Verdana"/>
                <a:cs typeface="Verdana"/>
              </a:rPr>
              <a:t>felis.</a:t>
            </a:r>
            <a:endParaRPr sz="1700" dirty="0">
              <a:latin typeface="Verdana"/>
              <a:cs typeface="Verdana"/>
            </a:endParaRPr>
          </a:p>
          <a:p>
            <a:pPr marL="12700" marR="504190">
              <a:lnSpc>
                <a:spcPct val="102000"/>
              </a:lnSpc>
            </a:pPr>
            <a:r>
              <a:rPr sz="1700" spc="-90" dirty="0">
                <a:solidFill>
                  <a:srgbClr val="424547"/>
                </a:solidFill>
                <a:latin typeface="Verdana"/>
                <a:cs typeface="Verdana"/>
              </a:rPr>
              <a:t>Aenean</a:t>
            </a:r>
            <a:r>
              <a:rPr sz="1700" spc="-12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20" dirty="0">
                <a:solidFill>
                  <a:srgbClr val="424547"/>
                </a:solidFill>
                <a:latin typeface="Verdana"/>
                <a:cs typeface="Verdana"/>
              </a:rPr>
              <a:t>at </a:t>
            </a:r>
            <a:r>
              <a:rPr sz="1700" spc="-70" dirty="0">
                <a:solidFill>
                  <a:srgbClr val="424547"/>
                </a:solidFill>
                <a:latin typeface="Verdana"/>
                <a:cs typeface="Verdana"/>
              </a:rPr>
              <a:t>sollicitudin</a:t>
            </a:r>
            <a:r>
              <a:rPr sz="1700" spc="-12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35" dirty="0">
                <a:solidFill>
                  <a:srgbClr val="424547"/>
                </a:solidFill>
                <a:latin typeface="Verdana"/>
                <a:cs typeface="Verdana"/>
              </a:rPr>
              <a:t>diam,</a:t>
            </a:r>
            <a:r>
              <a:rPr sz="1700" spc="-12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90" dirty="0">
                <a:solidFill>
                  <a:srgbClr val="424547"/>
                </a:solidFill>
                <a:latin typeface="Verdana"/>
                <a:cs typeface="Verdana"/>
              </a:rPr>
              <a:t>eget</a:t>
            </a:r>
            <a:r>
              <a:rPr sz="1700" spc="-12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85" dirty="0">
                <a:solidFill>
                  <a:srgbClr val="424547"/>
                </a:solidFill>
                <a:latin typeface="Verdana"/>
                <a:cs typeface="Verdana"/>
              </a:rPr>
              <a:t>cursus</a:t>
            </a:r>
            <a:r>
              <a:rPr sz="1700" spc="-12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60" dirty="0">
                <a:solidFill>
                  <a:srgbClr val="424547"/>
                </a:solidFill>
                <a:latin typeface="Verdana"/>
                <a:cs typeface="Verdana"/>
              </a:rPr>
              <a:t>lacus. </a:t>
            </a:r>
            <a:r>
              <a:rPr sz="1700" spc="-80" dirty="0">
                <a:solidFill>
                  <a:srgbClr val="424547"/>
                </a:solidFill>
                <a:latin typeface="Verdana"/>
                <a:cs typeface="Verdana"/>
              </a:rPr>
              <a:t>Quisque</a:t>
            </a:r>
            <a:r>
              <a:rPr sz="1700" spc="-13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00" dirty="0">
                <a:solidFill>
                  <a:srgbClr val="424547"/>
                </a:solidFill>
                <a:latin typeface="Verdana"/>
                <a:cs typeface="Verdana"/>
              </a:rPr>
              <a:t>congue,</a:t>
            </a:r>
            <a:r>
              <a:rPr sz="1700" spc="-12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65" dirty="0">
                <a:solidFill>
                  <a:srgbClr val="424547"/>
                </a:solidFill>
                <a:latin typeface="Verdana"/>
                <a:cs typeface="Verdana"/>
              </a:rPr>
              <a:t>nisi</a:t>
            </a:r>
            <a:r>
              <a:rPr sz="1700" spc="-114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10" dirty="0">
                <a:solidFill>
                  <a:srgbClr val="424547"/>
                </a:solidFill>
                <a:latin typeface="Verdana"/>
                <a:cs typeface="Verdana"/>
              </a:rPr>
              <a:t>vel</a:t>
            </a:r>
            <a:r>
              <a:rPr sz="1700" spc="-12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10" dirty="0">
                <a:solidFill>
                  <a:srgbClr val="424547"/>
                </a:solidFill>
                <a:latin typeface="Verdana"/>
                <a:cs typeface="Verdana"/>
              </a:rPr>
              <a:t>varius</a:t>
            </a:r>
            <a:r>
              <a:rPr sz="1700" spc="-12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0" dirty="0">
                <a:solidFill>
                  <a:srgbClr val="424547"/>
                </a:solidFill>
                <a:latin typeface="Verdana"/>
                <a:cs typeface="Verdana"/>
              </a:rPr>
              <a:t>consectetur.</a:t>
            </a:r>
            <a:endParaRPr sz="1700" dirty="0">
              <a:latin typeface="Verdana"/>
              <a:cs typeface="Verdan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6893191"/>
            <a:ext cx="12806045" cy="883919"/>
            <a:chOff x="0" y="6893191"/>
            <a:chExt cx="12806045" cy="883919"/>
          </a:xfrm>
        </p:grpSpPr>
        <p:sp>
          <p:nvSpPr>
            <p:cNvPr id="5" name="object 5"/>
            <p:cNvSpPr/>
            <p:nvPr/>
          </p:nvSpPr>
          <p:spPr>
            <a:xfrm>
              <a:off x="0" y="6893191"/>
              <a:ext cx="7406005" cy="879475"/>
            </a:xfrm>
            <a:custGeom>
              <a:avLst/>
              <a:gdLst/>
              <a:ahLst/>
              <a:cxnLst/>
              <a:rect l="l" t="t" r="r" b="b"/>
              <a:pathLst>
                <a:path w="7406005" h="879475">
                  <a:moveTo>
                    <a:pt x="7405966" y="0"/>
                  </a:moveTo>
                  <a:lnTo>
                    <a:pt x="0" y="0"/>
                  </a:lnTo>
                  <a:lnTo>
                    <a:pt x="0" y="879208"/>
                  </a:lnTo>
                  <a:lnTo>
                    <a:pt x="7405966" y="879208"/>
                  </a:lnTo>
                  <a:lnTo>
                    <a:pt x="7405966" y="0"/>
                  </a:lnTo>
                  <a:close/>
                </a:path>
              </a:pathLst>
            </a:custGeom>
            <a:solidFill>
              <a:srgbClr val="85B1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711932" y="7605528"/>
              <a:ext cx="289560" cy="167005"/>
            </a:xfrm>
            <a:custGeom>
              <a:avLst/>
              <a:gdLst/>
              <a:ahLst/>
              <a:cxnLst/>
              <a:rect l="l" t="t" r="r" b="b"/>
              <a:pathLst>
                <a:path w="289559" h="167004">
                  <a:moveTo>
                    <a:pt x="173335" y="166871"/>
                  </a:move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16558" y="165171"/>
                  </a:lnTo>
                  <a:lnTo>
                    <a:pt x="118809" y="166871"/>
                  </a:lnTo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102983" y="7605528"/>
              <a:ext cx="289560" cy="167005"/>
            </a:xfrm>
            <a:custGeom>
              <a:avLst/>
              <a:gdLst/>
              <a:ahLst/>
              <a:cxnLst/>
              <a:rect l="l" t="t" r="r" b="b"/>
              <a:pathLst>
                <a:path w="289560" h="167004">
                  <a:moveTo>
                    <a:pt x="173335" y="166871"/>
                  </a:move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16558" y="165171"/>
                  </a:lnTo>
                  <a:lnTo>
                    <a:pt x="118809" y="166871"/>
                  </a:lnTo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494034" y="7605528"/>
              <a:ext cx="289560" cy="167005"/>
            </a:xfrm>
            <a:custGeom>
              <a:avLst/>
              <a:gdLst/>
              <a:ahLst/>
              <a:cxnLst/>
              <a:rect l="l" t="t" r="r" b="b"/>
              <a:pathLst>
                <a:path w="289560" h="167004">
                  <a:moveTo>
                    <a:pt x="173335" y="166871"/>
                  </a:move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16558" y="165171"/>
                  </a:lnTo>
                  <a:lnTo>
                    <a:pt x="118809" y="166871"/>
                  </a:lnTo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85085" y="7605528"/>
              <a:ext cx="289560" cy="167005"/>
            </a:xfrm>
            <a:custGeom>
              <a:avLst/>
              <a:gdLst/>
              <a:ahLst/>
              <a:cxnLst/>
              <a:rect l="l" t="t" r="r" b="b"/>
              <a:pathLst>
                <a:path w="289560" h="167004">
                  <a:moveTo>
                    <a:pt x="173335" y="166871"/>
                  </a:move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16558" y="165171"/>
                  </a:lnTo>
                  <a:lnTo>
                    <a:pt x="118809" y="166871"/>
                  </a:lnTo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276135" y="7605528"/>
              <a:ext cx="289560" cy="167005"/>
            </a:xfrm>
            <a:custGeom>
              <a:avLst/>
              <a:gdLst/>
              <a:ahLst/>
              <a:cxnLst/>
              <a:rect l="l" t="t" r="r" b="b"/>
              <a:pathLst>
                <a:path w="289560" h="167004">
                  <a:moveTo>
                    <a:pt x="173335" y="166871"/>
                  </a:move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16558" y="165171"/>
                  </a:lnTo>
                  <a:lnTo>
                    <a:pt x="118809" y="166871"/>
                  </a:lnTo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667185" y="7605528"/>
              <a:ext cx="289560" cy="167005"/>
            </a:xfrm>
            <a:custGeom>
              <a:avLst/>
              <a:gdLst/>
              <a:ahLst/>
              <a:cxnLst/>
              <a:rect l="l" t="t" r="r" b="b"/>
              <a:pathLst>
                <a:path w="289560" h="167004">
                  <a:moveTo>
                    <a:pt x="173335" y="166871"/>
                  </a:move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16558" y="165171"/>
                  </a:lnTo>
                  <a:lnTo>
                    <a:pt x="118809" y="166871"/>
                  </a:lnTo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058237" y="7605528"/>
              <a:ext cx="289560" cy="167005"/>
            </a:xfrm>
            <a:custGeom>
              <a:avLst/>
              <a:gdLst/>
              <a:ahLst/>
              <a:cxnLst/>
              <a:rect l="l" t="t" r="r" b="b"/>
              <a:pathLst>
                <a:path w="289560" h="167004">
                  <a:moveTo>
                    <a:pt x="173335" y="166871"/>
                  </a:move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16558" y="165171"/>
                  </a:lnTo>
                  <a:lnTo>
                    <a:pt x="118809" y="166871"/>
                  </a:lnTo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449287" y="7605528"/>
              <a:ext cx="289560" cy="167005"/>
            </a:xfrm>
            <a:custGeom>
              <a:avLst/>
              <a:gdLst/>
              <a:ahLst/>
              <a:cxnLst/>
              <a:rect l="l" t="t" r="r" b="b"/>
              <a:pathLst>
                <a:path w="289560" h="167004">
                  <a:moveTo>
                    <a:pt x="173335" y="166871"/>
                  </a:move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16558" y="165171"/>
                  </a:lnTo>
                  <a:lnTo>
                    <a:pt x="118809" y="166871"/>
                  </a:lnTo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840338" y="7605528"/>
              <a:ext cx="289560" cy="167005"/>
            </a:xfrm>
            <a:custGeom>
              <a:avLst/>
              <a:gdLst/>
              <a:ahLst/>
              <a:cxnLst/>
              <a:rect l="l" t="t" r="r" b="b"/>
              <a:pathLst>
                <a:path w="289560" h="167004">
                  <a:moveTo>
                    <a:pt x="173335" y="166871"/>
                  </a:move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16558" y="165171"/>
                  </a:lnTo>
                  <a:lnTo>
                    <a:pt x="118809" y="166871"/>
                  </a:lnTo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231389" y="7605528"/>
              <a:ext cx="289560" cy="167005"/>
            </a:xfrm>
            <a:custGeom>
              <a:avLst/>
              <a:gdLst/>
              <a:ahLst/>
              <a:cxnLst/>
              <a:rect l="l" t="t" r="r" b="b"/>
              <a:pathLst>
                <a:path w="289559" h="167004">
                  <a:moveTo>
                    <a:pt x="173335" y="166871"/>
                  </a:move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16558" y="165171"/>
                  </a:lnTo>
                  <a:lnTo>
                    <a:pt x="118809" y="166871"/>
                  </a:lnTo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622439" y="7605528"/>
              <a:ext cx="289560" cy="167005"/>
            </a:xfrm>
            <a:custGeom>
              <a:avLst/>
              <a:gdLst/>
              <a:ahLst/>
              <a:cxnLst/>
              <a:rect l="l" t="t" r="r" b="b"/>
              <a:pathLst>
                <a:path w="289559" h="167004">
                  <a:moveTo>
                    <a:pt x="173335" y="166871"/>
                  </a:move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16558" y="165171"/>
                  </a:lnTo>
                  <a:lnTo>
                    <a:pt x="118809" y="166871"/>
                  </a:lnTo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3491" y="7605528"/>
              <a:ext cx="289560" cy="167005"/>
            </a:xfrm>
            <a:custGeom>
              <a:avLst/>
              <a:gdLst/>
              <a:ahLst/>
              <a:cxnLst/>
              <a:rect l="l" t="t" r="r" b="b"/>
              <a:pathLst>
                <a:path w="289560" h="167004">
                  <a:moveTo>
                    <a:pt x="173335" y="166871"/>
                  </a:move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16558" y="165171"/>
                  </a:lnTo>
                  <a:lnTo>
                    <a:pt x="118809" y="166871"/>
                  </a:lnTo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016407" y="7272033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59" h="289559">
                  <a:moveTo>
                    <a:pt x="289064" y="144526"/>
                  </a:moveTo>
                  <a:lnTo>
                    <a:pt x="188455" y="132816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711932" y="6973032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59" h="289559">
                  <a:moveTo>
                    <a:pt x="289064" y="144526"/>
                  </a:move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407458" y="7272033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59" h="289559">
                  <a:moveTo>
                    <a:pt x="289064" y="144526"/>
                  </a:moveTo>
                  <a:lnTo>
                    <a:pt x="188455" y="132816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102983" y="6973032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60" h="289559">
                  <a:moveTo>
                    <a:pt x="289064" y="144526"/>
                  </a:move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798508" y="7272033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60" h="289559">
                  <a:moveTo>
                    <a:pt x="289064" y="144526"/>
                  </a:moveTo>
                  <a:lnTo>
                    <a:pt x="188455" y="132816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494034" y="6973032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60" h="289559">
                  <a:moveTo>
                    <a:pt x="289064" y="144526"/>
                  </a:move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189559" y="7272033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60" h="289559">
                  <a:moveTo>
                    <a:pt x="289064" y="144526"/>
                  </a:moveTo>
                  <a:lnTo>
                    <a:pt x="188455" y="132816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885085" y="6973032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60" h="289559">
                  <a:moveTo>
                    <a:pt x="289064" y="144526"/>
                  </a:move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580610" y="7272033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60" h="289559">
                  <a:moveTo>
                    <a:pt x="289064" y="144526"/>
                  </a:moveTo>
                  <a:lnTo>
                    <a:pt x="188455" y="132816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276135" y="6973032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60" h="289559">
                  <a:moveTo>
                    <a:pt x="289064" y="144526"/>
                  </a:move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971660" y="7272033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60" h="289559">
                  <a:moveTo>
                    <a:pt x="289064" y="144526"/>
                  </a:moveTo>
                  <a:lnTo>
                    <a:pt x="188455" y="132816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667185" y="6973032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60" h="289559">
                  <a:moveTo>
                    <a:pt x="289064" y="144526"/>
                  </a:move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362711" y="7272033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60" h="289559">
                  <a:moveTo>
                    <a:pt x="289064" y="144526"/>
                  </a:moveTo>
                  <a:lnTo>
                    <a:pt x="188455" y="132816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058237" y="6973032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60" h="289559">
                  <a:moveTo>
                    <a:pt x="289064" y="144526"/>
                  </a:move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753762" y="7272033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60" h="289559">
                  <a:moveTo>
                    <a:pt x="289064" y="144526"/>
                  </a:moveTo>
                  <a:lnTo>
                    <a:pt x="188455" y="132816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449287" y="6973032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60" h="289559">
                  <a:moveTo>
                    <a:pt x="289064" y="144526"/>
                  </a:move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144812" y="7272033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60" h="289559">
                  <a:moveTo>
                    <a:pt x="289064" y="144526"/>
                  </a:moveTo>
                  <a:lnTo>
                    <a:pt x="188455" y="132816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840337" y="6973032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60" h="289559">
                  <a:moveTo>
                    <a:pt x="289064" y="144526"/>
                  </a:move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535864" y="7272033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60" h="289559">
                  <a:moveTo>
                    <a:pt x="289064" y="144526"/>
                  </a:moveTo>
                  <a:lnTo>
                    <a:pt x="188455" y="132816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231389" y="6973032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59" h="289559">
                  <a:moveTo>
                    <a:pt x="289064" y="144526"/>
                  </a:move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926914" y="7272033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59" h="289559">
                  <a:moveTo>
                    <a:pt x="289064" y="144526"/>
                  </a:moveTo>
                  <a:lnTo>
                    <a:pt x="188455" y="132816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22439" y="6973032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59" h="289559">
                  <a:moveTo>
                    <a:pt x="289064" y="144526"/>
                  </a:move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317964" y="7272033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59" h="289559">
                  <a:moveTo>
                    <a:pt x="289064" y="144526"/>
                  </a:moveTo>
                  <a:lnTo>
                    <a:pt x="188455" y="132816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3491" y="6973032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60" h="289559">
                  <a:moveTo>
                    <a:pt x="289064" y="144526"/>
                  </a:move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7338123" y="6893191"/>
              <a:ext cx="5463540" cy="879475"/>
            </a:xfrm>
            <a:custGeom>
              <a:avLst/>
              <a:gdLst/>
              <a:ahLst/>
              <a:cxnLst/>
              <a:rect l="l" t="t" r="r" b="b"/>
              <a:pathLst>
                <a:path w="5463540" h="879475">
                  <a:moveTo>
                    <a:pt x="5463476" y="0"/>
                  </a:moveTo>
                  <a:lnTo>
                    <a:pt x="0" y="0"/>
                  </a:lnTo>
                  <a:lnTo>
                    <a:pt x="0" y="879208"/>
                  </a:lnTo>
                  <a:lnTo>
                    <a:pt x="5463476" y="879208"/>
                  </a:lnTo>
                  <a:lnTo>
                    <a:pt x="5463476" y="0"/>
                  </a:lnTo>
                  <a:close/>
                </a:path>
              </a:pathLst>
            </a:custGeom>
            <a:solidFill>
              <a:srgbClr val="85B1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2282944" y="7605528"/>
              <a:ext cx="289560" cy="167005"/>
            </a:xfrm>
            <a:custGeom>
              <a:avLst/>
              <a:gdLst/>
              <a:ahLst/>
              <a:cxnLst/>
              <a:rect l="l" t="t" r="r" b="b"/>
              <a:pathLst>
                <a:path w="289559" h="167004">
                  <a:moveTo>
                    <a:pt x="173335" y="166871"/>
                  </a:move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16558" y="165171"/>
                  </a:lnTo>
                  <a:lnTo>
                    <a:pt x="118809" y="166871"/>
                  </a:lnTo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1673995" y="7605528"/>
              <a:ext cx="289560" cy="167005"/>
            </a:xfrm>
            <a:custGeom>
              <a:avLst/>
              <a:gdLst/>
              <a:ahLst/>
              <a:cxnLst/>
              <a:rect l="l" t="t" r="r" b="b"/>
              <a:pathLst>
                <a:path w="289559" h="167004">
                  <a:moveTo>
                    <a:pt x="173335" y="166871"/>
                  </a:move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16558" y="165171"/>
                  </a:lnTo>
                  <a:lnTo>
                    <a:pt x="118809" y="166871"/>
                  </a:lnTo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1065044" y="7605528"/>
              <a:ext cx="289560" cy="167005"/>
            </a:xfrm>
            <a:custGeom>
              <a:avLst/>
              <a:gdLst/>
              <a:ahLst/>
              <a:cxnLst/>
              <a:rect l="l" t="t" r="r" b="b"/>
              <a:pathLst>
                <a:path w="289559" h="167004">
                  <a:moveTo>
                    <a:pt x="173335" y="166871"/>
                  </a:move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16558" y="165171"/>
                  </a:lnTo>
                  <a:lnTo>
                    <a:pt x="118809" y="166871"/>
                  </a:lnTo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0456096" y="7605528"/>
              <a:ext cx="289560" cy="167005"/>
            </a:xfrm>
            <a:custGeom>
              <a:avLst/>
              <a:gdLst/>
              <a:ahLst/>
              <a:cxnLst/>
              <a:rect l="l" t="t" r="r" b="b"/>
              <a:pathLst>
                <a:path w="289559" h="167004">
                  <a:moveTo>
                    <a:pt x="173335" y="166871"/>
                  </a:move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16558" y="165171"/>
                  </a:lnTo>
                  <a:lnTo>
                    <a:pt x="118809" y="166871"/>
                  </a:lnTo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9847147" y="7605528"/>
              <a:ext cx="289560" cy="167005"/>
            </a:xfrm>
            <a:custGeom>
              <a:avLst/>
              <a:gdLst/>
              <a:ahLst/>
              <a:cxnLst/>
              <a:rect l="l" t="t" r="r" b="b"/>
              <a:pathLst>
                <a:path w="289559" h="167004">
                  <a:moveTo>
                    <a:pt x="173335" y="166871"/>
                  </a:move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16558" y="165171"/>
                  </a:lnTo>
                  <a:lnTo>
                    <a:pt x="118809" y="166871"/>
                  </a:lnTo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9238198" y="7605528"/>
              <a:ext cx="289560" cy="167005"/>
            </a:xfrm>
            <a:custGeom>
              <a:avLst/>
              <a:gdLst/>
              <a:ahLst/>
              <a:cxnLst/>
              <a:rect l="l" t="t" r="r" b="b"/>
              <a:pathLst>
                <a:path w="289559" h="167004">
                  <a:moveTo>
                    <a:pt x="173335" y="166871"/>
                  </a:move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16558" y="165171"/>
                  </a:lnTo>
                  <a:lnTo>
                    <a:pt x="118809" y="166871"/>
                  </a:lnTo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8629249" y="7605528"/>
              <a:ext cx="289560" cy="167005"/>
            </a:xfrm>
            <a:custGeom>
              <a:avLst/>
              <a:gdLst/>
              <a:ahLst/>
              <a:cxnLst/>
              <a:rect l="l" t="t" r="r" b="b"/>
              <a:pathLst>
                <a:path w="289559" h="167004">
                  <a:moveTo>
                    <a:pt x="173335" y="166871"/>
                  </a:move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16558" y="165171"/>
                  </a:lnTo>
                  <a:lnTo>
                    <a:pt x="118809" y="166871"/>
                  </a:lnTo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8020298" y="7605528"/>
              <a:ext cx="289560" cy="167005"/>
            </a:xfrm>
            <a:custGeom>
              <a:avLst/>
              <a:gdLst/>
              <a:ahLst/>
              <a:cxnLst/>
              <a:rect l="l" t="t" r="r" b="b"/>
              <a:pathLst>
                <a:path w="289559" h="167004">
                  <a:moveTo>
                    <a:pt x="173335" y="166871"/>
                  </a:move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16558" y="165171"/>
                  </a:lnTo>
                  <a:lnTo>
                    <a:pt x="118809" y="166871"/>
                  </a:lnTo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7411349" y="7605528"/>
              <a:ext cx="289560" cy="167005"/>
            </a:xfrm>
            <a:custGeom>
              <a:avLst/>
              <a:gdLst/>
              <a:ahLst/>
              <a:cxnLst/>
              <a:rect l="l" t="t" r="r" b="b"/>
              <a:pathLst>
                <a:path w="289559" h="167004">
                  <a:moveTo>
                    <a:pt x="173335" y="166871"/>
                  </a:move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16558" y="165171"/>
                  </a:lnTo>
                  <a:lnTo>
                    <a:pt x="118809" y="166871"/>
                  </a:lnTo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2587419" y="7272033"/>
              <a:ext cx="214629" cy="289560"/>
            </a:xfrm>
            <a:custGeom>
              <a:avLst/>
              <a:gdLst/>
              <a:ahLst/>
              <a:cxnLst/>
              <a:rect l="l" t="t" r="r" b="b"/>
              <a:pathLst>
                <a:path w="214629" h="289559">
                  <a:moveTo>
                    <a:pt x="214180" y="135810"/>
                  </a:moveTo>
                  <a:lnTo>
                    <a:pt x="171451" y="124852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5"/>
                  </a:lnTo>
                  <a:lnTo>
                    <a:pt x="107454" y="162102"/>
                  </a:lnTo>
                  <a:lnTo>
                    <a:pt x="144538" y="289051"/>
                  </a:lnTo>
                  <a:lnTo>
                    <a:pt x="159334" y="187705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14180" y="157486"/>
                  </a:lnTo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2282943" y="6973032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59" h="289559">
                  <a:moveTo>
                    <a:pt x="289064" y="144526"/>
                  </a:move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1978469" y="7272033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59" h="289559">
                  <a:moveTo>
                    <a:pt x="289064" y="144526"/>
                  </a:moveTo>
                  <a:lnTo>
                    <a:pt x="188455" y="132816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1673995" y="6973032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59" h="289559">
                  <a:moveTo>
                    <a:pt x="289064" y="144526"/>
                  </a:move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1369519" y="7272033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59" h="289559">
                  <a:moveTo>
                    <a:pt x="289064" y="144526"/>
                  </a:moveTo>
                  <a:lnTo>
                    <a:pt x="188455" y="132816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1065045" y="6973032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59" h="289559">
                  <a:moveTo>
                    <a:pt x="289064" y="144526"/>
                  </a:move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10760570" y="7272033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59" h="289559">
                  <a:moveTo>
                    <a:pt x="289064" y="144526"/>
                  </a:moveTo>
                  <a:lnTo>
                    <a:pt x="188455" y="132816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0456096" y="6973032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59" h="289559">
                  <a:moveTo>
                    <a:pt x="289064" y="144526"/>
                  </a:move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0151621" y="7272033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59" h="289559">
                  <a:moveTo>
                    <a:pt x="289064" y="144526"/>
                  </a:moveTo>
                  <a:lnTo>
                    <a:pt x="188455" y="132816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9847147" y="6973032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59" h="289559">
                  <a:moveTo>
                    <a:pt x="289064" y="144526"/>
                  </a:move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9542671" y="7272033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59" h="289559">
                  <a:moveTo>
                    <a:pt x="289064" y="144526"/>
                  </a:moveTo>
                  <a:lnTo>
                    <a:pt x="188455" y="132816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9238198" y="6973032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59" h="289559">
                  <a:moveTo>
                    <a:pt x="289064" y="144526"/>
                  </a:move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8933723" y="7272033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59" h="289559">
                  <a:moveTo>
                    <a:pt x="289064" y="144526"/>
                  </a:moveTo>
                  <a:lnTo>
                    <a:pt x="188455" y="132816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8629248" y="6973032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59" h="289559">
                  <a:moveTo>
                    <a:pt x="289064" y="144526"/>
                  </a:move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8324774" y="7272033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59" h="289559">
                  <a:moveTo>
                    <a:pt x="289064" y="144526"/>
                  </a:moveTo>
                  <a:lnTo>
                    <a:pt x="188455" y="132816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8020298" y="6973032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59" h="289559">
                  <a:moveTo>
                    <a:pt x="289064" y="144526"/>
                  </a:move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7715825" y="7272033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59" h="289559">
                  <a:moveTo>
                    <a:pt x="289064" y="144526"/>
                  </a:moveTo>
                  <a:lnTo>
                    <a:pt x="188455" y="132816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7411349" y="6973032"/>
              <a:ext cx="289560" cy="289560"/>
            </a:xfrm>
            <a:custGeom>
              <a:avLst/>
              <a:gdLst/>
              <a:ahLst/>
              <a:cxnLst/>
              <a:rect l="l" t="t" r="r" b="b"/>
              <a:pathLst>
                <a:path w="289559" h="289559">
                  <a:moveTo>
                    <a:pt x="289064" y="144526"/>
                  </a:moveTo>
                  <a:lnTo>
                    <a:pt x="188455" y="132829"/>
                  </a:lnTo>
                  <a:lnTo>
                    <a:pt x="144538" y="0"/>
                  </a:lnTo>
                  <a:lnTo>
                    <a:pt x="129654" y="108038"/>
                  </a:lnTo>
                  <a:lnTo>
                    <a:pt x="0" y="144526"/>
                  </a:lnTo>
                  <a:lnTo>
                    <a:pt x="107454" y="162102"/>
                  </a:lnTo>
                  <a:lnTo>
                    <a:pt x="144538" y="289052"/>
                  </a:lnTo>
                  <a:lnTo>
                    <a:pt x="159334" y="187706"/>
                  </a:lnTo>
                  <a:lnTo>
                    <a:pt x="162133" y="178765"/>
                  </a:lnTo>
                  <a:lnTo>
                    <a:pt x="167432" y="171302"/>
                  </a:lnTo>
                  <a:lnTo>
                    <a:pt x="174752" y="165808"/>
                  </a:lnTo>
                  <a:lnTo>
                    <a:pt x="183616" y="162775"/>
                  </a:lnTo>
                  <a:lnTo>
                    <a:pt x="289064" y="144526"/>
                  </a:lnTo>
                  <a:close/>
                </a:path>
              </a:pathLst>
            </a:custGeom>
            <a:ln w="855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" name="object 70"/>
          <p:cNvSpPr txBox="1"/>
          <p:nvPr/>
        </p:nvSpPr>
        <p:spPr>
          <a:xfrm>
            <a:off x="6360560" y="2160952"/>
            <a:ext cx="5675630" cy="1696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803275">
              <a:lnSpc>
                <a:spcPct val="102000"/>
              </a:lnSpc>
              <a:spcBef>
                <a:spcPts val="95"/>
              </a:spcBef>
            </a:pPr>
            <a:r>
              <a:rPr sz="1700" spc="-130" dirty="0">
                <a:solidFill>
                  <a:srgbClr val="424547"/>
                </a:solidFill>
                <a:latin typeface="Verdana"/>
                <a:cs typeface="Verdana"/>
              </a:rPr>
              <a:t>Vestibulum</a:t>
            </a:r>
            <a:r>
              <a:rPr sz="1700" spc="-12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60" dirty="0">
                <a:solidFill>
                  <a:srgbClr val="424547"/>
                </a:solidFill>
                <a:latin typeface="Verdana"/>
                <a:cs typeface="Verdana"/>
              </a:rPr>
              <a:t>at</a:t>
            </a:r>
            <a:r>
              <a:rPr sz="1700" spc="-12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25" dirty="0">
                <a:solidFill>
                  <a:srgbClr val="424547"/>
                </a:solidFill>
                <a:latin typeface="Verdana"/>
                <a:cs typeface="Verdana"/>
              </a:rPr>
              <a:t>arcu </a:t>
            </a:r>
            <a:r>
              <a:rPr sz="1700" spc="-114" dirty="0">
                <a:solidFill>
                  <a:srgbClr val="424547"/>
                </a:solidFill>
                <a:latin typeface="Verdana"/>
                <a:cs typeface="Verdana"/>
              </a:rPr>
              <a:t>sit</a:t>
            </a:r>
            <a:r>
              <a:rPr sz="1700" spc="-12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65" dirty="0">
                <a:solidFill>
                  <a:srgbClr val="424547"/>
                </a:solidFill>
                <a:latin typeface="Verdana"/>
                <a:cs typeface="Verdana"/>
              </a:rPr>
              <a:t>amet</a:t>
            </a:r>
            <a:r>
              <a:rPr sz="1700" spc="-12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40" dirty="0">
                <a:solidFill>
                  <a:srgbClr val="424547"/>
                </a:solidFill>
                <a:latin typeface="Verdana"/>
                <a:cs typeface="Verdana"/>
              </a:rPr>
              <a:t>diam</a:t>
            </a:r>
            <a:r>
              <a:rPr sz="1700" spc="-12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30" dirty="0">
                <a:solidFill>
                  <a:srgbClr val="424547"/>
                </a:solidFill>
                <a:latin typeface="Verdana"/>
                <a:cs typeface="Verdana"/>
              </a:rPr>
              <a:t>commodo</a:t>
            </a:r>
            <a:r>
              <a:rPr sz="1700" spc="-12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40" dirty="0">
                <a:solidFill>
                  <a:srgbClr val="424547"/>
                </a:solidFill>
                <a:latin typeface="Verdana"/>
                <a:cs typeface="Verdana"/>
              </a:rPr>
              <a:t>viverra. </a:t>
            </a:r>
            <a:r>
              <a:rPr sz="1700" spc="-125" dirty="0">
                <a:solidFill>
                  <a:srgbClr val="424547"/>
                </a:solidFill>
                <a:latin typeface="Verdana"/>
                <a:cs typeface="Verdana"/>
              </a:rPr>
              <a:t>Curabitur</a:t>
            </a:r>
            <a:r>
              <a:rPr sz="1700" spc="-10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30" dirty="0">
                <a:solidFill>
                  <a:srgbClr val="424547"/>
                </a:solidFill>
                <a:latin typeface="Verdana"/>
                <a:cs typeface="Verdana"/>
              </a:rPr>
              <a:t>eget</a:t>
            </a:r>
            <a:r>
              <a:rPr sz="1700" spc="-110" dirty="0">
                <a:solidFill>
                  <a:srgbClr val="424547"/>
                </a:solidFill>
                <a:latin typeface="Verdana"/>
                <a:cs typeface="Verdana"/>
              </a:rPr>
              <a:t> libero </a:t>
            </a:r>
            <a:r>
              <a:rPr sz="1700" spc="-130" dirty="0">
                <a:solidFill>
                  <a:srgbClr val="424547"/>
                </a:solidFill>
                <a:latin typeface="Verdana"/>
                <a:cs typeface="Verdana"/>
              </a:rPr>
              <a:t>condimentum</a:t>
            </a:r>
            <a:r>
              <a:rPr sz="1700" spc="-10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40" dirty="0">
                <a:solidFill>
                  <a:srgbClr val="424547"/>
                </a:solidFill>
                <a:latin typeface="Verdana"/>
                <a:cs typeface="Verdana"/>
              </a:rPr>
              <a:t>lorem</a:t>
            </a:r>
            <a:r>
              <a:rPr sz="1700" spc="-10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0" dirty="0">
                <a:solidFill>
                  <a:srgbClr val="424547"/>
                </a:solidFill>
                <a:latin typeface="Verdana"/>
                <a:cs typeface="Verdana"/>
              </a:rPr>
              <a:t>lacinia </a:t>
            </a:r>
            <a:r>
              <a:rPr sz="1700" spc="-25" dirty="0">
                <a:solidFill>
                  <a:srgbClr val="424547"/>
                </a:solidFill>
                <a:latin typeface="Verdana"/>
                <a:cs typeface="Verdana"/>
              </a:rPr>
              <a:t>posuere.</a:t>
            </a:r>
            <a:endParaRPr sz="1700" dirty="0">
              <a:latin typeface="Verdana"/>
              <a:cs typeface="Verdana"/>
            </a:endParaRPr>
          </a:p>
          <a:p>
            <a:pPr marL="12700" marR="5080">
              <a:lnSpc>
                <a:spcPct val="102000"/>
              </a:lnSpc>
              <a:spcBef>
                <a:spcPts val="670"/>
              </a:spcBef>
            </a:pPr>
            <a:r>
              <a:rPr sz="1700" spc="-100" dirty="0">
                <a:solidFill>
                  <a:srgbClr val="424547"/>
                </a:solidFill>
                <a:latin typeface="Verdana"/>
                <a:cs typeface="Verdana"/>
              </a:rPr>
              <a:t>Donec</a:t>
            </a:r>
            <a:r>
              <a:rPr sz="1700" spc="-12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60" dirty="0">
                <a:solidFill>
                  <a:srgbClr val="424547"/>
                </a:solidFill>
                <a:latin typeface="Verdana"/>
                <a:cs typeface="Verdana"/>
              </a:rPr>
              <a:t>at</a:t>
            </a:r>
            <a:r>
              <a:rPr sz="1700" spc="-12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10" dirty="0">
                <a:solidFill>
                  <a:srgbClr val="424547"/>
                </a:solidFill>
                <a:latin typeface="Verdana"/>
                <a:cs typeface="Verdana"/>
              </a:rPr>
              <a:t>congue</a:t>
            </a:r>
            <a:r>
              <a:rPr sz="1700" spc="-12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80" dirty="0">
                <a:solidFill>
                  <a:srgbClr val="424547"/>
                </a:solidFill>
                <a:latin typeface="Verdana"/>
                <a:cs typeface="Verdana"/>
              </a:rPr>
              <a:t>sem,</a:t>
            </a:r>
            <a:r>
              <a:rPr sz="1700" spc="-12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95" dirty="0">
                <a:solidFill>
                  <a:srgbClr val="424547"/>
                </a:solidFill>
                <a:latin typeface="Verdana"/>
                <a:cs typeface="Verdana"/>
              </a:rPr>
              <a:t>ac</a:t>
            </a:r>
            <a:r>
              <a:rPr sz="1700" spc="-12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60" dirty="0">
                <a:solidFill>
                  <a:srgbClr val="424547"/>
                </a:solidFill>
                <a:latin typeface="Verdana"/>
                <a:cs typeface="Verdana"/>
              </a:rPr>
              <a:t>viverra</a:t>
            </a:r>
            <a:r>
              <a:rPr sz="1700" spc="-12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40" dirty="0">
                <a:solidFill>
                  <a:srgbClr val="424547"/>
                </a:solidFill>
                <a:latin typeface="Verdana"/>
                <a:cs typeface="Verdana"/>
              </a:rPr>
              <a:t>felis.</a:t>
            </a:r>
            <a:r>
              <a:rPr sz="1700" spc="-114" dirty="0">
                <a:solidFill>
                  <a:srgbClr val="424547"/>
                </a:solidFill>
                <a:latin typeface="Verdana"/>
                <a:cs typeface="Verdana"/>
              </a:rPr>
              <a:t> Aenean</a:t>
            </a:r>
            <a:r>
              <a:rPr sz="1700" spc="-12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60" dirty="0">
                <a:solidFill>
                  <a:srgbClr val="424547"/>
                </a:solidFill>
                <a:latin typeface="Verdana"/>
                <a:cs typeface="Verdana"/>
              </a:rPr>
              <a:t>at</a:t>
            </a:r>
            <a:r>
              <a:rPr sz="1700" spc="-12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75" dirty="0">
                <a:solidFill>
                  <a:srgbClr val="424547"/>
                </a:solidFill>
                <a:latin typeface="Verdana"/>
                <a:cs typeface="Verdana"/>
              </a:rPr>
              <a:t>sollicitudin </a:t>
            </a:r>
            <a:r>
              <a:rPr sz="1700" spc="-170" dirty="0">
                <a:solidFill>
                  <a:srgbClr val="424547"/>
                </a:solidFill>
                <a:latin typeface="Verdana"/>
                <a:cs typeface="Verdana"/>
              </a:rPr>
              <a:t>diam,</a:t>
            </a:r>
            <a:r>
              <a:rPr sz="1700" spc="-11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30" dirty="0">
                <a:solidFill>
                  <a:srgbClr val="424547"/>
                </a:solidFill>
                <a:latin typeface="Verdana"/>
                <a:cs typeface="Verdana"/>
              </a:rPr>
              <a:t>eget</a:t>
            </a:r>
            <a:r>
              <a:rPr sz="1700" spc="-11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20" dirty="0">
                <a:solidFill>
                  <a:srgbClr val="424547"/>
                </a:solidFill>
                <a:latin typeface="Verdana"/>
                <a:cs typeface="Verdana"/>
              </a:rPr>
              <a:t>cursus</a:t>
            </a:r>
            <a:r>
              <a:rPr sz="1700" spc="-114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40" dirty="0">
                <a:solidFill>
                  <a:srgbClr val="424547"/>
                </a:solidFill>
                <a:latin typeface="Verdana"/>
                <a:cs typeface="Verdana"/>
              </a:rPr>
              <a:t>lacus.</a:t>
            </a:r>
            <a:r>
              <a:rPr sz="1700" spc="-10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10" dirty="0">
                <a:solidFill>
                  <a:srgbClr val="424547"/>
                </a:solidFill>
                <a:latin typeface="Verdana"/>
                <a:cs typeface="Verdana"/>
              </a:rPr>
              <a:t>Quisque</a:t>
            </a:r>
            <a:r>
              <a:rPr sz="1700" spc="-114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35" dirty="0">
                <a:solidFill>
                  <a:srgbClr val="424547"/>
                </a:solidFill>
                <a:latin typeface="Verdana"/>
                <a:cs typeface="Verdana"/>
              </a:rPr>
              <a:t>congue,</a:t>
            </a:r>
            <a:r>
              <a:rPr sz="1700" spc="-10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00" dirty="0">
                <a:solidFill>
                  <a:srgbClr val="424547"/>
                </a:solidFill>
                <a:latin typeface="Verdana"/>
                <a:cs typeface="Verdana"/>
              </a:rPr>
              <a:t>nisi</a:t>
            </a:r>
            <a:r>
              <a:rPr sz="1700" spc="-110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40" dirty="0">
                <a:solidFill>
                  <a:srgbClr val="424547"/>
                </a:solidFill>
                <a:latin typeface="Verdana"/>
                <a:cs typeface="Verdana"/>
              </a:rPr>
              <a:t>vel</a:t>
            </a:r>
            <a:r>
              <a:rPr sz="1700" spc="-105" dirty="0">
                <a:solidFill>
                  <a:srgbClr val="424547"/>
                </a:solidFill>
                <a:latin typeface="Verdana"/>
                <a:cs typeface="Verdana"/>
              </a:rPr>
              <a:t> </a:t>
            </a:r>
            <a:r>
              <a:rPr sz="1700" spc="-10" dirty="0">
                <a:solidFill>
                  <a:srgbClr val="424547"/>
                </a:solidFill>
                <a:latin typeface="Verdana"/>
                <a:cs typeface="Verdana"/>
              </a:rPr>
              <a:t>varius </a:t>
            </a:r>
            <a:r>
              <a:rPr sz="1700" spc="-60" dirty="0">
                <a:solidFill>
                  <a:srgbClr val="424547"/>
                </a:solidFill>
                <a:latin typeface="Verdana"/>
                <a:cs typeface="Verdana"/>
              </a:rPr>
              <a:t>consectetur.</a:t>
            </a:r>
            <a:endParaRPr sz="1700" dirty="0">
              <a:latin typeface="Verdana"/>
              <a:cs typeface="Verdana"/>
            </a:endParaRPr>
          </a:p>
        </p:txBody>
      </p:sp>
      <p:grpSp>
        <p:nvGrpSpPr>
          <p:cNvPr id="71" name="object 71"/>
          <p:cNvGrpSpPr/>
          <p:nvPr/>
        </p:nvGrpSpPr>
        <p:grpSpPr>
          <a:xfrm>
            <a:off x="1011250" y="4263466"/>
            <a:ext cx="6483985" cy="2331085"/>
            <a:chOff x="1011250" y="4263466"/>
            <a:chExt cx="6483985" cy="2331085"/>
          </a:xfrm>
        </p:grpSpPr>
        <p:pic>
          <p:nvPicPr>
            <p:cNvPr id="72" name="object 72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11262" y="4263466"/>
              <a:ext cx="6483756" cy="2330818"/>
            </a:xfrm>
            <a:prstGeom prst="rect">
              <a:avLst/>
            </a:prstGeom>
          </p:spPr>
        </p:pic>
        <p:sp>
          <p:nvSpPr>
            <p:cNvPr id="73" name="object 73"/>
            <p:cNvSpPr/>
            <p:nvPr/>
          </p:nvSpPr>
          <p:spPr>
            <a:xfrm>
              <a:off x="1011250" y="4263466"/>
              <a:ext cx="6483985" cy="2331085"/>
            </a:xfrm>
            <a:custGeom>
              <a:avLst/>
              <a:gdLst/>
              <a:ahLst/>
              <a:cxnLst/>
              <a:rect l="l" t="t" r="r" b="b"/>
              <a:pathLst>
                <a:path w="6483984" h="2331084">
                  <a:moveTo>
                    <a:pt x="6483769" y="0"/>
                  </a:moveTo>
                  <a:lnTo>
                    <a:pt x="0" y="0"/>
                  </a:lnTo>
                  <a:lnTo>
                    <a:pt x="0" y="2330818"/>
                  </a:lnTo>
                  <a:lnTo>
                    <a:pt x="6483769" y="2330818"/>
                  </a:lnTo>
                  <a:lnTo>
                    <a:pt x="648376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4" name="object 74"/>
          <p:cNvGrpSpPr/>
          <p:nvPr/>
        </p:nvGrpSpPr>
        <p:grpSpPr>
          <a:xfrm>
            <a:off x="7656601" y="4251502"/>
            <a:ext cx="4542155" cy="2343150"/>
            <a:chOff x="7656601" y="4251502"/>
            <a:chExt cx="4542155" cy="2343150"/>
          </a:xfrm>
        </p:grpSpPr>
        <p:pic>
          <p:nvPicPr>
            <p:cNvPr id="75" name="object 7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56601" y="4251515"/>
              <a:ext cx="4542116" cy="2342769"/>
            </a:xfrm>
            <a:prstGeom prst="rect">
              <a:avLst/>
            </a:prstGeom>
          </p:spPr>
        </p:pic>
        <p:sp>
          <p:nvSpPr>
            <p:cNvPr id="76" name="object 76"/>
            <p:cNvSpPr/>
            <p:nvPr/>
          </p:nvSpPr>
          <p:spPr>
            <a:xfrm>
              <a:off x="7656601" y="4251502"/>
              <a:ext cx="4542155" cy="2343150"/>
            </a:xfrm>
            <a:custGeom>
              <a:avLst/>
              <a:gdLst/>
              <a:ahLst/>
              <a:cxnLst/>
              <a:rect l="l" t="t" r="r" b="b"/>
              <a:pathLst>
                <a:path w="4542155" h="2343150">
                  <a:moveTo>
                    <a:pt x="4542116" y="0"/>
                  </a:moveTo>
                  <a:lnTo>
                    <a:pt x="0" y="0"/>
                  </a:lnTo>
                  <a:lnTo>
                    <a:pt x="0" y="2342781"/>
                  </a:lnTo>
                  <a:lnTo>
                    <a:pt x="4542116" y="2342781"/>
                  </a:lnTo>
                  <a:lnTo>
                    <a:pt x="4542116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spc="-10" dirty="0"/>
              <a:t>GRUPOB</a:t>
            </a:r>
            <a:endParaRPr sz="3400"/>
          </a:p>
        </p:txBody>
      </p:sp>
      <p:sp>
        <p:nvSpPr>
          <p:cNvPr id="3" name="object 3"/>
          <p:cNvSpPr txBox="1"/>
          <p:nvPr/>
        </p:nvSpPr>
        <p:spPr>
          <a:xfrm>
            <a:off x="686544" y="1663199"/>
            <a:ext cx="2065655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000" spc="-10" dirty="0">
                <a:solidFill>
                  <a:srgbClr val="9C9FA0"/>
                </a:solidFill>
                <a:latin typeface="Verdana"/>
                <a:cs typeface="Verdana"/>
              </a:rPr>
              <a:t>LOGOTIPO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00730" y="5943815"/>
            <a:ext cx="445770" cy="675005"/>
          </a:xfrm>
          <a:custGeom>
            <a:avLst/>
            <a:gdLst/>
            <a:ahLst/>
            <a:cxnLst/>
            <a:rect l="l" t="t" r="r" b="b"/>
            <a:pathLst>
              <a:path w="445770" h="675004">
                <a:moveTo>
                  <a:pt x="215442" y="0"/>
                </a:moveTo>
                <a:lnTo>
                  <a:pt x="163306" y="4987"/>
                </a:lnTo>
                <a:lnTo>
                  <a:pt x="118376" y="19241"/>
                </a:lnTo>
                <a:lnTo>
                  <a:pt x="80697" y="41702"/>
                </a:lnTo>
                <a:lnTo>
                  <a:pt x="50313" y="71311"/>
                </a:lnTo>
                <a:lnTo>
                  <a:pt x="27268" y="107006"/>
                </a:lnTo>
                <a:lnTo>
                  <a:pt x="11608" y="147728"/>
                </a:lnTo>
                <a:lnTo>
                  <a:pt x="3378" y="192417"/>
                </a:lnTo>
                <a:lnTo>
                  <a:pt x="69519" y="192417"/>
                </a:lnTo>
                <a:lnTo>
                  <a:pt x="81553" y="146761"/>
                </a:lnTo>
                <a:lnTo>
                  <a:pt x="101098" y="109517"/>
                </a:lnTo>
                <a:lnTo>
                  <a:pt x="129153" y="81681"/>
                </a:lnTo>
                <a:lnTo>
                  <a:pt x="166715" y="64248"/>
                </a:lnTo>
                <a:lnTo>
                  <a:pt x="214782" y="58216"/>
                </a:lnTo>
                <a:lnTo>
                  <a:pt x="261050" y="64642"/>
                </a:lnTo>
                <a:lnTo>
                  <a:pt x="298025" y="82665"/>
                </a:lnTo>
                <a:lnTo>
                  <a:pt x="325138" y="110403"/>
                </a:lnTo>
                <a:lnTo>
                  <a:pt x="341822" y="145976"/>
                </a:lnTo>
                <a:lnTo>
                  <a:pt x="347510" y="187502"/>
                </a:lnTo>
                <a:lnTo>
                  <a:pt x="342720" y="229613"/>
                </a:lnTo>
                <a:lnTo>
                  <a:pt x="327336" y="263770"/>
                </a:lnTo>
                <a:lnTo>
                  <a:pt x="299833" y="295181"/>
                </a:lnTo>
                <a:lnTo>
                  <a:pt x="258687" y="329055"/>
                </a:lnTo>
                <a:lnTo>
                  <a:pt x="202374" y="370598"/>
                </a:lnTo>
                <a:lnTo>
                  <a:pt x="150185" y="411885"/>
                </a:lnTo>
                <a:lnTo>
                  <a:pt x="106845" y="452267"/>
                </a:lnTo>
                <a:lnTo>
                  <a:pt x="71771" y="491629"/>
                </a:lnTo>
                <a:lnTo>
                  <a:pt x="44380" y="529856"/>
                </a:lnTo>
                <a:lnTo>
                  <a:pt x="24090" y="566833"/>
                </a:lnTo>
                <a:lnTo>
                  <a:pt x="10318" y="602445"/>
                </a:lnTo>
                <a:lnTo>
                  <a:pt x="0" y="669112"/>
                </a:lnTo>
                <a:lnTo>
                  <a:pt x="0" y="674649"/>
                </a:lnTo>
                <a:lnTo>
                  <a:pt x="434238" y="674649"/>
                </a:lnTo>
                <a:lnTo>
                  <a:pt x="445312" y="615670"/>
                </a:lnTo>
                <a:lnTo>
                  <a:pt x="77952" y="615670"/>
                </a:lnTo>
                <a:lnTo>
                  <a:pt x="89138" y="583635"/>
                </a:lnTo>
                <a:lnTo>
                  <a:pt x="109754" y="547024"/>
                </a:lnTo>
                <a:lnTo>
                  <a:pt x="141535" y="506403"/>
                </a:lnTo>
                <a:lnTo>
                  <a:pt x="186215" y="462337"/>
                </a:lnTo>
                <a:lnTo>
                  <a:pt x="245529" y="415391"/>
                </a:lnTo>
                <a:lnTo>
                  <a:pt x="302031" y="374154"/>
                </a:lnTo>
                <a:lnTo>
                  <a:pt x="345968" y="338120"/>
                </a:lnTo>
                <a:lnTo>
                  <a:pt x="378363" y="304180"/>
                </a:lnTo>
                <a:lnTo>
                  <a:pt x="400236" y="269227"/>
                </a:lnTo>
                <a:lnTo>
                  <a:pt x="412611" y="230152"/>
                </a:lnTo>
                <a:lnTo>
                  <a:pt x="416509" y="183845"/>
                </a:lnTo>
                <a:lnTo>
                  <a:pt x="412851" y="145377"/>
                </a:lnTo>
                <a:lnTo>
                  <a:pt x="401580" y="108114"/>
                </a:lnTo>
                <a:lnTo>
                  <a:pt x="382251" y="73774"/>
                </a:lnTo>
                <a:lnTo>
                  <a:pt x="354418" y="44075"/>
                </a:lnTo>
                <a:lnTo>
                  <a:pt x="317636" y="20734"/>
                </a:lnTo>
                <a:lnTo>
                  <a:pt x="271459" y="5469"/>
                </a:lnTo>
                <a:lnTo>
                  <a:pt x="215442" y="0"/>
                </a:lnTo>
                <a:close/>
              </a:path>
            </a:pathLst>
          </a:custGeom>
          <a:solidFill>
            <a:srgbClr val="1317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928568" y="5943020"/>
            <a:ext cx="448945" cy="687070"/>
          </a:xfrm>
          <a:custGeom>
            <a:avLst/>
            <a:gdLst/>
            <a:ahLst/>
            <a:cxnLst/>
            <a:rect l="l" t="t" r="r" b="b"/>
            <a:pathLst>
              <a:path w="448945" h="687070">
                <a:moveTo>
                  <a:pt x="226783" y="0"/>
                </a:moveTo>
                <a:lnTo>
                  <a:pt x="178354" y="5133"/>
                </a:lnTo>
                <a:lnTo>
                  <a:pt x="136703" y="19775"/>
                </a:lnTo>
                <a:lnTo>
                  <a:pt x="101433" y="42786"/>
                </a:lnTo>
                <a:lnTo>
                  <a:pt x="72148" y="73027"/>
                </a:lnTo>
                <a:lnTo>
                  <a:pt x="48455" y="109358"/>
                </a:lnTo>
                <a:lnTo>
                  <a:pt x="29956" y="150640"/>
                </a:lnTo>
                <a:lnTo>
                  <a:pt x="16257" y="195733"/>
                </a:lnTo>
                <a:lnTo>
                  <a:pt x="6961" y="243500"/>
                </a:lnTo>
                <a:lnTo>
                  <a:pt x="1674" y="292799"/>
                </a:lnTo>
                <a:lnTo>
                  <a:pt x="0" y="342493"/>
                </a:lnTo>
                <a:lnTo>
                  <a:pt x="1516" y="390881"/>
                </a:lnTo>
                <a:lnTo>
                  <a:pt x="1572" y="392675"/>
                </a:lnTo>
                <a:lnTo>
                  <a:pt x="6585" y="442372"/>
                </a:lnTo>
                <a:lnTo>
                  <a:pt x="15482" y="490454"/>
                </a:lnTo>
                <a:lnTo>
                  <a:pt x="28706" y="535791"/>
                </a:lnTo>
                <a:lnTo>
                  <a:pt x="46702" y="577253"/>
                </a:lnTo>
                <a:lnTo>
                  <a:pt x="69913" y="613710"/>
                </a:lnTo>
                <a:lnTo>
                  <a:pt x="98782" y="644032"/>
                </a:lnTo>
                <a:lnTo>
                  <a:pt x="133752" y="667090"/>
                </a:lnTo>
                <a:lnTo>
                  <a:pt x="175268" y="681753"/>
                </a:lnTo>
                <a:lnTo>
                  <a:pt x="223774" y="686892"/>
                </a:lnTo>
                <a:lnTo>
                  <a:pt x="269898" y="682268"/>
                </a:lnTo>
                <a:lnTo>
                  <a:pt x="309601" y="669094"/>
                </a:lnTo>
                <a:lnTo>
                  <a:pt x="343310" y="648412"/>
                </a:lnTo>
                <a:lnTo>
                  <a:pt x="364087" y="628370"/>
                </a:lnTo>
                <a:lnTo>
                  <a:pt x="223926" y="628370"/>
                </a:lnTo>
                <a:lnTo>
                  <a:pt x="182340" y="621266"/>
                </a:lnTo>
                <a:lnTo>
                  <a:pt x="182030" y="621266"/>
                </a:lnTo>
                <a:lnTo>
                  <a:pt x="147884" y="601208"/>
                </a:lnTo>
                <a:lnTo>
                  <a:pt x="121130" y="570752"/>
                </a:lnTo>
                <a:lnTo>
                  <a:pt x="100901" y="532155"/>
                </a:lnTo>
                <a:lnTo>
                  <a:pt x="86456" y="487747"/>
                </a:lnTo>
                <a:lnTo>
                  <a:pt x="77054" y="439861"/>
                </a:lnTo>
                <a:lnTo>
                  <a:pt x="71962" y="390881"/>
                </a:lnTo>
                <a:lnTo>
                  <a:pt x="70421" y="342976"/>
                </a:lnTo>
                <a:lnTo>
                  <a:pt x="71909" y="292799"/>
                </a:lnTo>
                <a:lnTo>
                  <a:pt x="77352" y="236586"/>
                </a:lnTo>
                <a:lnTo>
                  <a:pt x="87100" y="188424"/>
                </a:lnTo>
                <a:lnTo>
                  <a:pt x="102000" y="145632"/>
                </a:lnTo>
                <a:lnTo>
                  <a:pt x="122774" y="109720"/>
                </a:lnTo>
                <a:lnTo>
                  <a:pt x="150145" y="82198"/>
                </a:lnTo>
                <a:lnTo>
                  <a:pt x="184837" y="64578"/>
                </a:lnTo>
                <a:lnTo>
                  <a:pt x="227571" y="58369"/>
                </a:lnTo>
                <a:lnTo>
                  <a:pt x="365313" y="58369"/>
                </a:lnTo>
                <a:lnTo>
                  <a:pt x="350208" y="42529"/>
                </a:lnTo>
                <a:lnTo>
                  <a:pt x="315771" y="19775"/>
                </a:lnTo>
                <a:lnTo>
                  <a:pt x="315907" y="19775"/>
                </a:lnTo>
                <a:lnTo>
                  <a:pt x="274679" y="5133"/>
                </a:lnTo>
                <a:lnTo>
                  <a:pt x="274833" y="5133"/>
                </a:lnTo>
                <a:lnTo>
                  <a:pt x="226783" y="0"/>
                </a:lnTo>
                <a:close/>
              </a:path>
              <a:path w="448945" h="687070">
                <a:moveTo>
                  <a:pt x="365313" y="58369"/>
                </a:moveTo>
                <a:lnTo>
                  <a:pt x="227571" y="58369"/>
                </a:lnTo>
                <a:lnTo>
                  <a:pt x="269404" y="65142"/>
                </a:lnTo>
                <a:lnTo>
                  <a:pt x="303111" y="84089"/>
                </a:lnTo>
                <a:lnTo>
                  <a:pt x="329477" y="113149"/>
                </a:lnTo>
                <a:lnTo>
                  <a:pt x="349288" y="150261"/>
                </a:lnTo>
                <a:lnTo>
                  <a:pt x="363329" y="193365"/>
                </a:lnTo>
                <a:lnTo>
                  <a:pt x="372385" y="240400"/>
                </a:lnTo>
                <a:lnTo>
                  <a:pt x="377174" y="288606"/>
                </a:lnTo>
                <a:lnTo>
                  <a:pt x="378684" y="337870"/>
                </a:lnTo>
                <a:lnTo>
                  <a:pt x="377178" y="390881"/>
                </a:lnTo>
                <a:lnTo>
                  <a:pt x="372163" y="442372"/>
                </a:lnTo>
                <a:lnTo>
                  <a:pt x="362761" y="491701"/>
                </a:lnTo>
                <a:lnTo>
                  <a:pt x="348348" y="535791"/>
                </a:lnTo>
                <a:lnTo>
                  <a:pt x="327962" y="573588"/>
                </a:lnTo>
                <a:lnTo>
                  <a:pt x="300973" y="602783"/>
                </a:lnTo>
                <a:lnTo>
                  <a:pt x="266554" y="621663"/>
                </a:lnTo>
                <a:lnTo>
                  <a:pt x="223926" y="628370"/>
                </a:lnTo>
                <a:lnTo>
                  <a:pt x="364087" y="628370"/>
                </a:lnTo>
                <a:lnTo>
                  <a:pt x="394455" y="588698"/>
                </a:lnTo>
                <a:lnTo>
                  <a:pt x="412746" y="551753"/>
                </a:lnTo>
                <a:lnTo>
                  <a:pt x="426753" y="511472"/>
                </a:lnTo>
                <a:lnTo>
                  <a:pt x="436903" y="468901"/>
                </a:lnTo>
                <a:lnTo>
                  <a:pt x="443624" y="425081"/>
                </a:lnTo>
                <a:lnTo>
                  <a:pt x="447343" y="381056"/>
                </a:lnTo>
                <a:lnTo>
                  <a:pt x="448352" y="342976"/>
                </a:lnTo>
                <a:lnTo>
                  <a:pt x="448365" y="342493"/>
                </a:lnTo>
                <a:lnTo>
                  <a:pt x="448487" y="337870"/>
                </a:lnTo>
                <a:lnTo>
                  <a:pt x="447020" y="292799"/>
                </a:lnTo>
                <a:lnTo>
                  <a:pt x="446906" y="289306"/>
                </a:lnTo>
                <a:lnTo>
                  <a:pt x="441873" y="240865"/>
                </a:lnTo>
                <a:lnTo>
                  <a:pt x="432972" y="193840"/>
                </a:lnTo>
                <a:lnTo>
                  <a:pt x="419778" y="149339"/>
                </a:lnTo>
                <a:lnTo>
                  <a:pt x="401867" y="108518"/>
                </a:lnTo>
                <a:lnTo>
                  <a:pt x="378818" y="72530"/>
                </a:lnTo>
                <a:lnTo>
                  <a:pt x="365313" y="58369"/>
                </a:lnTo>
                <a:close/>
              </a:path>
            </a:pathLst>
          </a:custGeom>
          <a:solidFill>
            <a:srgbClr val="1317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467081" y="5943815"/>
            <a:ext cx="445770" cy="675005"/>
          </a:xfrm>
          <a:custGeom>
            <a:avLst/>
            <a:gdLst/>
            <a:ahLst/>
            <a:cxnLst/>
            <a:rect l="l" t="t" r="r" b="b"/>
            <a:pathLst>
              <a:path w="445770" h="675004">
                <a:moveTo>
                  <a:pt x="215430" y="0"/>
                </a:moveTo>
                <a:lnTo>
                  <a:pt x="163298" y="4987"/>
                </a:lnTo>
                <a:lnTo>
                  <a:pt x="118372" y="19241"/>
                </a:lnTo>
                <a:lnTo>
                  <a:pt x="80695" y="41702"/>
                </a:lnTo>
                <a:lnTo>
                  <a:pt x="50312" y="71311"/>
                </a:lnTo>
                <a:lnTo>
                  <a:pt x="27268" y="107006"/>
                </a:lnTo>
                <a:lnTo>
                  <a:pt x="11608" y="147728"/>
                </a:lnTo>
                <a:lnTo>
                  <a:pt x="3378" y="192417"/>
                </a:lnTo>
                <a:lnTo>
                  <a:pt x="69519" y="192417"/>
                </a:lnTo>
                <a:lnTo>
                  <a:pt x="81553" y="146761"/>
                </a:lnTo>
                <a:lnTo>
                  <a:pt x="101098" y="109517"/>
                </a:lnTo>
                <a:lnTo>
                  <a:pt x="129153" y="81681"/>
                </a:lnTo>
                <a:lnTo>
                  <a:pt x="166715" y="64248"/>
                </a:lnTo>
                <a:lnTo>
                  <a:pt x="214782" y="58216"/>
                </a:lnTo>
                <a:lnTo>
                  <a:pt x="261050" y="64642"/>
                </a:lnTo>
                <a:lnTo>
                  <a:pt x="298025" y="82665"/>
                </a:lnTo>
                <a:lnTo>
                  <a:pt x="325138" y="110403"/>
                </a:lnTo>
                <a:lnTo>
                  <a:pt x="341822" y="145976"/>
                </a:lnTo>
                <a:lnTo>
                  <a:pt x="347510" y="187502"/>
                </a:lnTo>
                <a:lnTo>
                  <a:pt x="342720" y="229613"/>
                </a:lnTo>
                <a:lnTo>
                  <a:pt x="327336" y="263770"/>
                </a:lnTo>
                <a:lnTo>
                  <a:pt x="299833" y="295181"/>
                </a:lnTo>
                <a:lnTo>
                  <a:pt x="258687" y="329055"/>
                </a:lnTo>
                <a:lnTo>
                  <a:pt x="202374" y="370598"/>
                </a:lnTo>
                <a:lnTo>
                  <a:pt x="150185" y="411885"/>
                </a:lnTo>
                <a:lnTo>
                  <a:pt x="106845" y="452267"/>
                </a:lnTo>
                <a:lnTo>
                  <a:pt x="71771" y="491629"/>
                </a:lnTo>
                <a:lnTo>
                  <a:pt x="44380" y="529856"/>
                </a:lnTo>
                <a:lnTo>
                  <a:pt x="24090" y="566833"/>
                </a:lnTo>
                <a:lnTo>
                  <a:pt x="10318" y="602445"/>
                </a:lnTo>
                <a:lnTo>
                  <a:pt x="0" y="669112"/>
                </a:lnTo>
                <a:lnTo>
                  <a:pt x="0" y="674649"/>
                </a:lnTo>
                <a:lnTo>
                  <a:pt x="434238" y="674649"/>
                </a:lnTo>
                <a:lnTo>
                  <a:pt x="445312" y="615670"/>
                </a:lnTo>
                <a:lnTo>
                  <a:pt x="77952" y="615670"/>
                </a:lnTo>
                <a:lnTo>
                  <a:pt x="89138" y="583635"/>
                </a:lnTo>
                <a:lnTo>
                  <a:pt x="109754" y="547024"/>
                </a:lnTo>
                <a:lnTo>
                  <a:pt x="141535" y="506403"/>
                </a:lnTo>
                <a:lnTo>
                  <a:pt x="186215" y="462337"/>
                </a:lnTo>
                <a:lnTo>
                  <a:pt x="245529" y="415391"/>
                </a:lnTo>
                <a:lnTo>
                  <a:pt x="302031" y="374154"/>
                </a:lnTo>
                <a:lnTo>
                  <a:pt x="345968" y="338120"/>
                </a:lnTo>
                <a:lnTo>
                  <a:pt x="378363" y="304180"/>
                </a:lnTo>
                <a:lnTo>
                  <a:pt x="400236" y="269227"/>
                </a:lnTo>
                <a:lnTo>
                  <a:pt x="412611" y="230152"/>
                </a:lnTo>
                <a:lnTo>
                  <a:pt x="416509" y="183845"/>
                </a:lnTo>
                <a:lnTo>
                  <a:pt x="412851" y="145377"/>
                </a:lnTo>
                <a:lnTo>
                  <a:pt x="401580" y="108114"/>
                </a:lnTo>
                <a:lnTo>
                  <a:pt x="382250" y="73774"/>
                </a:lnTo>
                <a:lnTo>
                  <a:pt x="354415" y="44075"/>
                </a:lnTo>
                <a:lnTo>
                  <a:pt x="317631" y="20734"/>
                </a:lnTo>
                <a:lnTo>
                  <a:pt x="271451" y="5469"/>
                </a:lnTo>
                <a:lnTo>
                  <a:pt x="215430" y="0"/>
                </a:lnTo>
                <a:close/>
              </a:path>
            </a:pathLst>
          </a:custGeom>
          <a:solidFill>
            <a:srgbClr val="1317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6997448" y="5952551"/>
            <a:ext cx="440055" cy="677545"/>
          </a:xfrm>
          <a:custGeom>
            <a:avLst/>
            <a:gdLst/>
            <a:ahLst/>
            <a:cxnLst/>
            <a:rect l="l" t="t" r="r" b="b"/>
            <a:pathLst>
              <a:path w="440054" h="677545">
                <a:moveTo>
                  <a:pt x="422998" y="0"/>
                </a:moveTo>
                <a:lnTo>
                  <a:pt x="61518" y="0"/>
                </a:lnTo>
                <a:lnTo>
                  <a:pt x="55663" y="58284"/>
                </a:lnTo>
                <a:lnTo>
                  <a:pt x="48998" y="117870"/>
                </a:lnTo>
                <a:lnTo>
                  <a:pt x="41867" y="176430"/>
                </a:lnTo>
                <a:lnTo>
                  <a:pt x="34618" y="231632"/>
                </a:lnTo>
                <a:lnTo>
                  <a:pt x="27597" y="281148"/>
                </a:lnTo>
                <a:lnTo>
                  <a:pt x="21149" y="322645"/>
                </a:lnTo>
                <a:lnTo>
                  <a:pt x="15620" y="353796"/>
                </a:lnTo>
                <a:lnTo>
                  <a:pt x="79781" y="368071"/>
                </a:lnTo>
                <a:lnTo>
                  <a:pt x="98001" y="335305"/>
                </a:lnTo>
                <a:lnTo>
                  <a:pt x="124536" y="305109"/>
                </a:lnTo>
                <a:lnTo>
                  <a:pt x="165634" y="282969"/>
                </a:lnTo>
                <a:lnTo>
                  <a:pt x="227545" y="274370"/>
                </a:lnTo>
                <a:lnTo>
                  <a:pt x="274334" y="280696"/>
                </a:lnTo>
                <a:lnTo>
                  <a:pt x="311255" y="298315"/>
                </a:lnTo>
                <a:lnTo>
                  <a:pt x="338916" y="325194"/>
                </a:lnTo>
                <a:lnTo>
                  <a:pt x="357924" y="359298"/>
                </a:lnTo>
                <a:lnTo>
                  <a:pt x="368883" y="398594"/>
                </a:lnTo>
                <a:lnTo>
                  <a:pt x="372402" y="441045"/>
                </a:lnTo>
                <a:lnTo>
                  <a:pt x="368584" y="490061"/>
                </a:lnTo>
                <a:lnTo>
                  <a:pt x="356734" y="533098"/>
                </a:lnTo>
                <a:lnTo>
                  <a:pt x="336257" y="568850"/>
                </a:lnTo>
                <a:lnTo>
                  <a:pt x="306561" y="596007"/>
                </a:lnTo>
                <a:lnTo>
                  <a:pt x="267050" y="613260"/>
                </a:lnTo>
                <a:lnTo>
                  <a:pt x="217131" y="619302"/>
                </a:lnTo>
                <a:lnTo>
                  <a:pt x="166279" y="612816"/>
                </a:lnTo>
                <a:lnTo>
                  <a:pt x="127317" y="595048"/>
                </a:lnTo>
                <a:lnTo>
                  <a:pt x="98685" y="568531"/>
                </a:lnTo>
                <a:lnTo>
                  <a:pt x="78821" y="535800"/>
                </a:lnTo>
                <a:lnTo>
                  <a:pt x="66166" y="499389"/>
                </a:lnTo>
                <a:lnTo>
                  <a:pt x="0" y="499389"/>
                </a:lnTo>
                <a:lnTo>
                  <a:pt x="10665" y="544921"/>
                </a:lnTo>
                <a:lnTo>
                  <a:pt x="28930" y="584217"/>
                </a:lnTo>
                <a:lnTo>
                  <a:pt x="54232" y="616998"/>
                </a:lnTo>
                <a:lnTo>
                  <a:pt x="86010" y="642983"/>
                </a:lnTo>
                <a:lnTo>
                  <a:pt x="123701" y="661891"/>
                </a:lnTo>
                <a:lnTo>
                  <a:pt x="166745" y="673441"/>
                </a:lnTo>
                <a:lnTo>
                  <a:pt x="214579" y="677354"/>
                </a:lnTo>
                <a:lnTo>
                  <a:pt x="268735" y="672610"/>
                </a:lnTo>
                <a:lnTo>
                  <a:pt x="315128" y="658927"/>
                </a:lnTo>
                <a:lnTo>
                  <a:pt x="353926" y="637124"/>
                </a:lnTo>
                <a:lnTo>
                  <a:pt x="385295" y="608023"/>
                </a:lnTo>
                <a:lnTo>
                  <a:pt x="409403" y="572444"/>
                </a:lnTo>
                <a:lnTo>
                  <a:pt x="426416" y="531209"/>
                </a:lnTo>
                <a:lnTo>
                  <a:pt x="436501" y="485137"/>
                </a:lnTo>
                <a:lnTo>
                  <a:pt x="439826" y="435051"/>
                </a:lnTo>
                <a:lnTo>
                  <a:pt x="435047" y="380950"/>
                </a:lnTo>
                <a:lnTo>
                  <a:pt x="421169" y="333198"/>
                </a:lnTo>
                <a:lnTo>
                  <a:pt x="398880" y="292514"/>
                </a:lnTo>
                <a:lnTo>
                  <a:pt x="368869" y="259619"/>
                </a:lnTo>
                <a:lnTo>
                  <a:pt x="331826" y="235232"/>
                </a:lnTo>
                <a:lnTo>
                  <a:pt x="288438" y="220071"/>
                </a:lnTo>
                <a:lnTo>
                  <a:pt x="239394" y="214858"/>
                </a:lnTo>
                <a:lnTo>
                  <a:pt x="184128" y="220196"/>
                </a:lnTo>
                <a:lnTo>
                  <a:pt x="142224" y="234562"/>
                </a:lnTo>
                <a:lnTo>
                  <a:pt x="111239" y="255481"/>
                </a:lnTo>
                <a:lnTo>
                  <a:pt x="88734" y="280479"/>
                </a:lnTo>
                <a:lnTo>
                  <a:pt x="95418" y="237126"/>
                </a:lnTo>
                <a:lnTo>
                  <a:pt x="103104" y="180678"/>
                </a:lnTo>
                <a:lnTo>
                  <a:pt x="110819" y="118878"/>
                </a:lnTo>
                <a:lnTo>
                  <a:pt x="117589" y="59474"/>
                </a:lnTo>
                <a:lnTo>
                  <a:pt x="413689" y="59474"/>
                </a:lnTo>
                <a:lnTo>
                  <a:pt x="422998" y="0"/>
                </a:lnTo>
                <a:close/>
              </a:path>
            </a:pathLst>
          </a:custGeom>
          <a:solidFill>
            <a:srgbClr val="13171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4541042" y="5406955"/>
            <a:ext cx="3011170" cy="424815"/>
            <a:chOff x="4541042" y="5406955"/>
            <a:chExt cx="3011170" cy="424815"/>
          </a:xfrm>
        </p:grpSpPr>
        <p:sp>
          <p:nvSpPr>
            <p:cNvPr id="9" name="object 9"/>
            <p:cNvSpPr/>
            <p:nvPr/>
          </p:nvSpPr>
          <p:spPr>
            <a:xfrm>
              <a:off x="6860070" y="5408053"/>
              <a:ext cx="692150" cy="421640"/>
            </a:xfrm>
            <a:custGeom>
              <a:avLst/>
              <a:gdLst/>
              <a:ahLst/>
              <a:cxnLst/>
              <a:rect l="l" t="t" r="r" b="b"/>
              <a:pathLst>
                <a:path w="692150" h="421639">
                  <a:moveTo>
                    <a:pt x="319112" y="125209"/>
                  </a:moveTo>
                  <a:lnTo>
                    <a:pt x="313029" y="0"/>
                  </a:lnTo>
                  <a:lnTo>
                    <a:pt x="0" y="0"/>
                  </a:lnTo>
                  <a:lnTo>
                    <a:pt x="0" y="13258"/>
                  </a:lnTo>
                  <a:lnTo>
                    <a:pt x="35433" y="13258"/>
                  </a:lnTo>
                  <a:lnTo>
                    <a:pt x="35433" y="182384"/>
                  </a:lnTo>
                  <a:lnTo>
                    <a:pt x="111086" y="413029"/>
                  </a:lnTo>
                  <a:lnTo>
                    <a:pt x="111302" y="417372"/>
                  </a:lnTo>
                  <a:lnTo>
                    <a:pt x="109994" y="421500"/>
                  </a:lnTo>
                  <a:lnTo>
                    <a:pt x="227596" y="421500"/>
                  </a:lnTo>
                  <a:lnTo>
                    <a:pt x="227596" y="408241"/>
                  </a:lnTo>
                  <a:lnTo>
                    <a:pt x="152819" y="408241"/>
                  </a:lnTo>
                  <a:lnTo>
                    <a:pt x="152819" y="224561"/>
                  </a:lnTo>
                  <a:lnTo>
                    <a:pt x="179997" y="224561"/>
                  </a:lnTo>
                  <a:lnTo>
                    <a:pt x="194017" y="225780"/>
                  </a:lnTo>
                  <a:lnTo>
                    <a:pt x="234784" y="255155"/>
                  </a:lnTo>
                  <a:lnTo>
                    <a:pt x="253466" y="308470"/>
                  </a:lnTo>
                  <a:lnTo>
                    <a:pt x="263677" y="308470"/>
                  </a:lnTo>
                  <a:lnTo>
                    <a:pt x="263677" y="130213"/>
                  </a:lnTo>
                  <a:lnTo>
                    <a:pt x="254774" y="130213"/>
                  </a:lnTo>
                  <a:lnTo>
                    <a:pt x="250317" y="147523"/>
                  </a:lnTo>
                  <a:lnTo>
                    <a:pt x="244436" y="162928"/>
                  </a:lnTo>
                  <a:lnTo>
                    <a:pt x="218020" y="197065"/>
                  </a:lnTo>
                  <a:lnTo>
                    <a:pt x="179997" y="208902"/>
                  </a:lnTo>
                  <a:lnTo>
                    <a:pt x="152819" y="208902"/>
                  </a:lnTo>
                  <a:lnTo>
                    <a:pt x="152819" y="13258"/>
                  </a:lnTo>
                  <a:lnTo>
                    <a:pt x="169773" y="13258"/>
                  </a:lnTo>
                  <a:lnTo>
                    <a:pt x="220421" y="19126"/>
                  </a:lnTo>
                  <a:lnTo>
                    <a:pt x="256730" y="36741"/>
                  </a:lnTo>
                  <a:lnTo>
                    <a:pt x="284276" y="70624"/>
                  </a:lnTo>
                  <a:lnTo>
                    <a:pt x="308241" y="125209"/>
                  </a:lnTo>
                  <a:lnTo>
                    <a:pt x="319112" y="125209"/>
                  </a:lnTo>
                  <a:close/>
                </a:path>
                <a:path w="692150" h="421639">
                  <a:moveTo>
                    <a:pt x="691921" y="290207"/>
                  </a:moveTo>
                  <a:lnTo>
                    <a:pt x="679754" y="290207"/>
                  </a:lnTo>
                  <a:lnTo>
                    <a:pt x="671029" y="314947"/>
                  </a:lnTo>
                  <a:lnTo>
                    <a:pt x="659231" y="337350"/>
                  </a:lnTo>
                  <a:lnTo>
                    <a:pt x="626491" y="375196"/>
                  </a:lnTo>
                  <a:lnTo>
                    <a:pt x="583577" y="400037"/>
                  </a:lnTo>
                  <a:lnTo>
                    <a:pt x="532371" y="408241"/>
                  </a:lnTo>
                  <a:lnTo>
                    <a:pt x="509320" y="408241"/>
                  </a:lnTo>
                  <a:lnTo>
                    <a:pt x="509320" y="214998"/>
                  </a:lnTo>
                  <a:lnTo>
                    <a:pt x="523887" y="214998"/>
                  </a:lnTo>
                  <a:lnTo>
                    <a:pt x="564121" y="225907"/>
                  </a:lnTo>
                  <a:lnTo>
                    <a:pt x="590651" y="260070"/>
                  </a:lnTo>
                  <a:lnTo>
                    <a:pt x="603453" y="298678"/>
                  </a:lnTo>
                  <a:lnTo>
                    <a:pt x="613676" y="298678"/>
                  </a:lnTo>
                  <a:lnTo>
                    <a:pt x="613676" y="120434"/>
                  </a:lnTo>
                  <a:lnTo>
                    <a:pt x="604545" y="120434"/>
                  </a:lnTo>
                  <a:lnTo>
                    <a:pt x="599922" y="137591"/>
                  </a:lnTo>
                  <a:lnTo>
                    <a:pt x="593890" y="152908"/>
                  </a:lnTo>
                  <a:lnTo>
                    <a:pt x="567169" y="187325"/>
                  </a:lnTo>
                  <a:lnTo>
                    <a:pt x="529983" y="199339"/>
                  </a:lnTo>
                  <a:lnTo>
                    <a:pt x="509320" y="199339"/>
                  </a:lnTo>
                  <a:lnTo>
                    <a:pt x="509320" y="13258"/>
                  </a:lnTo>
                  <a:lnTo>
                    <a:pt x="530415" y="13258"/>
                  </a:lnTo>
                  <a:lnTo>
                    <a:pt x="577583" y="18935"/>
                  </a:lnTo>
                  <a:lnTo>
                    <a:pt x="625436" y="49530"/>
                  </a:lnTo>
                  <a:lnTo>
                    <a:pt x="651992" y="91262"/>
                  </a:lnTo>
                  <a:lnTo>
                    <a:pt x="664756" y="119341"/>
                  </a:lnTo>
                  <a:lnTo>
                    <a:pt x="675627" y="119341"/>
                  </a:lnTo>
                  <a:lnTo>
                    <a:pt x="669531" y="0"/>
                  </a:lnTo>
                  <a:lnTo>
                    <a:pt x="356501" y="0"/>
                  </a:lnTo>
                  <a:lnTo>
                    <a:pt x="356501" y="13258"/>
                  </a:lnTo>
                  <a:lnTo>
                    <a:pt x="391947" y="13258"/>
                  </a:lnTo>
                  <a:lnTo>
                    <a:pt x="391947" y="408241"/>
                  </a:lnTo>
                  <a:lnTo>
                    <a:pt x="356501" y="408241"/>
                  </a:lnTo>
                  <a:lnTo>
                    <a:pt x="356501" y="421513"/>
                  </a:lnTo>
                  <a:lnTo>
                    <a:pt x="687146" y="421513"/>
                  </a:lnTo>
                  <a:lnTo>
                    <a:pt x="691921" y="290207"/>
                  </a:lnTo>
                  <a:close/>
                </a:path>
              </a:pathLst>
            </a:custGeom>
            <a:solidFill>
              <a:srgbClr val="8DBE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541037" y="5406961"/>
              <a:ext cx="2408555" cy="424815"/>
            </a:xfrm>
            <a:custGeom>
              <a:avLst/>
              <a:gdLst/>
              <a:ahLst/>
              <a:cxnLst/>
              <a:rect l="l" t="t" r="r" b="b"/>
              <a:pathLst>
                <a:path w="2408554" h="424814">
                  <a:moveTo>
                    <a:pt x="329336" y="326072"/>
                  </a:moveTo>
                  <a:lnTo>
                    <a:pt x="117602" y="326072"/>
                  </a:lnTo>
                  <a:lnTo>
                    <a:pt x="117602" y="248031"/>
                  </a:lnTo>
                  <a:lnTo>
                    <a:pt x="307378" y="248031"/>
                  </a:lnTo>
                  <a:lnTo>
                    <a:pt x="307378" y="157378"/>
                  </a:lnTo>
                  <a:lnTo>
                    <a:pt x="117602" y="157378"/>
                  </a:lnTo>
                  <a:lnTo>
                    <a:pt x="117602" y="90436"/>
                  </a:lnTo>
                  <a:lnTo>
                    <a:pt x="315417" y="90436"/>
                  </a:lnTo>
                  <a:lnTo>
                    <a:pt x="315417" y="0"/>
                  </a:lnTo>
                  <a:lnTo>
                    <a:pt x="0" y="0"/>
                  </a:lnTo>
                  <a:lnTo>
                    <a:pt x="0" y="416509"/>
                  </a:lnTo>
                  <a:lnTo>
                    <a:pt x="315849" y="416509"/>
                  </a:lnTo>
                  <a:lnTo>
                    <a:pt x="329336" y="326072"/>
                  </a:lnTo>
                  <a:close/>
                </a:path>
                <a:path w="2408554" h="424814">
                  <a:moveTo>
                    <a:pt x="785177" y="0"/>
                  </a:moveTo>
                  <a:lnTo>
                    <a:pt x="660184" y="0"/>
                  </a:lnTo>
                  <a:lnTo>
                    <a:pt x="595210" y="220205"/>
                  </a:lnTo>
                  <a:lnTo>
                    <a:pt x="585571" y="255270"/>
                  </a:lnTo>
                  <a:lnTo>
                    <a:pt x="577646" y="287642"/>
                  </a:lnTo>
                  <a:lnTo>
                    <a:pt x="571055" y="319557"/>
                  </a:lnTo>
                  <a:lnTo>
                    <a:pt x="569099" y="319557"/>
                  </a:lnTo>
                  <a:lnTo>
                    <a:pt x="561949" y="285775"/>
                  </a:lnTo>
                  <a:lnTo>
                    <a:pt x="554101" y="252653"/>
                  </a:lnTo>
                  <a:lnTo>
                    <a:pt x="544957" y="217817"/>
                  </a:lnTo>
                  <a:lnTo>
                    <a:pt x="482587" y="0"/>
                  </a:lnTo>
                  <a:lnTo>
                    <a:pt x="352806" y="0"/>
                  </a:lnTo>
                  <a:lnTo>
                    <a:pt x="495414" y="416509"/>
                  </a:lnTo>
                  <a:lnTo>
                    <a:pt x="639533" y="416509"/>
                  </a:lnTo>
                  <a:lnTo>
                    <a:pt x="785177" y="0"/>
                  </a:lnTo>
                  <a:close/>
                </a:path>
                <a:path w="2408554" h="424814">
                  <a:moveTo>
                    <a:pt x="1171676" y="416509"/>
                  </a:moveTo>
                  <a:lnTo>
                    <a:pt x="1145095" y="335648"/>
                  </a:lnTo>
                  <a:lnTo>
                    <a:pt x="1115288" y="244995"/>
                  </a:lnTo>
                  <a:lnTo>
                    <a:pt x="1061250" y="80657"/>
                  </a:lnTo>
                  <a:lnTo>
                    <a:pt x="1034732" y="0"/>
                  </a:lnTo>
                  <a:lnTo>
                    <a:pt x="997343" y="0"/>
                  </a:lnTo>
                  <a:lnTo>
                    <a:pt x="997343" y="244995"/>
                  </a:lnTo>
                  <a:lnTo>
                    <a:pt x="908215" y="244995"/>
                  </a:lnTo>
                  <a:lnTo>
                    <a:pt x="920648" y="200431"/>
                  </a:lnTo>
                  <a:lnTo>
                    <a:pt x="932218" y="157276"/>
                  </a:lnTo>
                  <a:lnTo>
                    <a:pt x="942428" y="116916"/>
                  </a:lnTo>
                  <a:lnTo>
                    <a:pt x="950823" y="80657"/>
                  </a:lnTo>
                  <a:lnTo>
                    <a:pt x="952347" y="80657"/>
                  </a:lnTo>
                  <a:lnTo>
                    <a:pt x="960666" y="114274"/>
                  </a:lnTo>
                  <a:lnTo>
                    <a:pt x="971092" y="153530"/>
                  </a:lnTo>
                  <a:lnTo>
                    <a:pt x="983399" y="197434"/>
                  </a:lnTo>
                  <a:lnTo>
                    <a:pt x="997343" y="244995"/>
                  </a:lnTo>
                  <a:lnTo>
                    <a:pt x="997343" y="0"/>
                  </a:lnTo>
                  <a:lnTo>
                    <a:pt x="876693" y="0"/>
                  </a:lnTo>
                  <a:lnTo>
                    <a:pt x="744956" y="416509"/>
                  </a:lnTo>
                  <a:lnTo>
                    <a:pt x="863866" y="416509"/>
                  </a:lnTo>
                  <a:lnTo>
                    <a:pt x="887996" y="335648"/>
                  </a:lnTo>
                  <a:lnTo>
                    <a:pt x="1018857" y="335648"/>
                  </a:lnTo>
                  <a:lnTo>
                    <a:pt x="1044079" y="416509"/>
                  </a:lnTo>
                  <a:lnTo>
                    <a:pt x="1171676" y="416509"/>
                  </a:lnTo>
                  <a:close/>
                </a:path>
                <a:path w="2408554" h="424814">
                  <a:moveTo>
                    <a:pt x="1534058" y="326072"/>
                  </a:moveTo>
                  <a:lnTo>
                    <a:pt x="1337767" y="326072"/>
                  </a:lnTo>
                  <a:lnTo>
                    <a:pt x="1337767" y="0"/>
                  </a:lnTo>
                  <a:lnTo>
                    <a:pt x="1215377" y="0"/>
                  </a:lnTo>
                  <a:lnTo>
                    <a:pt x="1215377" y="416509"/>
                  </a:lnTo>
                  <a:lnTo>
                    <a:pt x="1521015" y="416509"/>
                  </a:lnTo>
                  <a:lnTo>
                    <a:pt x="1534058" y="326072"/>
                  </a:lnTo>
                  <a:close/>
                </a:path>
                <a:path w="2408554" h="424814">
                  <a:moveTo>
                    <a:pt x="1945779" y="0"/>
                  </a:moveTo>
                  <a:lnTo>
                    <a:pt x="1822958" y="0"/>
                  </a:lnTo>
                  <a:lnTo>
                    <a:pt x="1822958" y="256070"/>
                  </a:lnTo>
                  <a:lnTo>
                    <a:pt x="1818703" y="292087"/>
                  </a:lnTo>
                  <a:lnTo>
                    <a:pt x="1806333" y="317055"/>
                  </a:lnTo>
                  <a:lnTo>
                    <a:pt x="1786458" y="331584"/>
                  </a:lnTo>
                  <a:lnTo>
                    <a:pt x="1759699" y="336283"/>
                  </a:lnTo>
                  <a:lnTo>
                    <a:pt x="1733715" y="332130"/>
                  </a:lnTo>
                  <a:lnTo>
                    <a:pt x="1712582" y="318516"/>
                  </a:lnTo>
                  <a:lnTo>
                    <a:pt x="1698371" y="293738"/>
                  </a:lnTo>
                  <a:lnTo>
                    <a:pt x="1693176" y="256070"/>
                  </a:lnTo>
                  <a:lnTo>
                    <a:pt x="1693176" y="0"/>
                  </a:lnTo>
                  <a:lnTo>
                    <a:pt x="1571015" y="0"/>
                  </a:lnTo>
                  <a:lnTo>
                    <a:pt x="1571015" y="244335"/>
                  </a:lnTo>
                  <a:lnTo>
                    <a:pt x="1575574" y="296951"/>
                  </a:lnTo>
                  <a:lnTo>
                    <a:pt x="1588757" y="339255"/>
                  </a:lnTo>
                  <a:lnTo>
                    <a:pt x="1609788" y="372046"/>
                  </a:lnTo>
                  <a:lnTo>
                    <a:pt x="1672450" y="412343"/>
                  </a:lnTo>
                  <a:lnTo>
                    <a:pt x="1712569" y="421474"/>
                  </a:lnTo>
                  <a:lnTo>
                    <a:pt x="1757527" y="424332"/>
                  </a:lnTo>
                  <a:lnTo>
                    <a:pt x="1801431" y="421601"/>
                  </a:lnTo>
                  <a:lnTo>
                    <a:pt x="1841334" y="412750"/>
                  </a:lnTo>
                  <a:lnTo>
                    <a:pt x="1876247" y="396836"/>
                  </a:lnTo>
                  <a:lnTo>
                    <a:pt x="1927059" y="340055"/>
                  </a:lnTo>
                  <a:lnTo>
                    <a:pt x="1940928" y="297294"/>
                  </a:lnTo>
                  <a:lnTo>
                    <a:pt x="1945779" y="243687"/>
                  </a:lnTo>
                  <a:lnTo>
                    <a:pt x="1945779" y="0"/>
                  </a:lnTo>
                  <a:close/>
                </a:path>
                <a:path w="2408554" h="424814">
                  <a:moveTo>
                    <a:pt x="2408148" y="416509"/>
                  </a:moveTo>
                  <a:lnTo>
                    <a:pt x="2381554" y="335648"/>
                  </a:lnTo>
                  <a:lnTo>
                    <a:pt x="2351748" y="244995"/>
                  </a:lnTo>
                  <a:lnTo>
                    <a:pt x="2297722" y="80657"/>
                  </a:lnTo>
                  <a:lnTo>
                    <a:pt x="2271204" y="0"/>
                  </a:lnTo>
                  <a:lnTo>
                    <a:pt x="2233815" y="0"/>
                  </a:lnTo>
                  <a:lnTo>
                    <a:pt x="2233815" y="244995"/>
                  </a:lnTo>
                  <a:lnTo>
                    <a:pt x="2144687" y="244995"/>
                  </a:lnTo>
                  <a:lnTo>
                    <a:pt x="2157120" y="200431"/>
                  </a:lnTo>
                  <a:lnTo>
                    <a:pt x="2168677" y="157276"/>
                  </a:lnTo>
                  <a:lnTo>
                    <a:pt x="2178901" y="116916"/>
                  </a:lnTo>
                  <a:lnTo>
                    <a:pt x="2187295" y="80657"/>
                  </a:lnTo>
                  <a:lnTo>
                    <a:pt x="2188819" y="80657"/>
                  </a:lnTo>
                  <a:lnTo>
                    <a:pt x="2197138" y="114274"/>
                  </a:lnTo>
                  <a:lnTo>
                    <a:pt x="2207564" y="153530"/>
                  </a:lnTo>
                  <a:lnTo>
                    <a:pt x="2219871" y="197434"/>
                  </a:lnTo>
                  <a:lnTo>
                    <a:pt x="2233815" y="244995"/>
                  </a:lnTo>
                  <a:lnTo>
                    <a:pt x="2233815" y="0"/>
                  </a:lnTo>
                  <a:lnTo>
                    <a:pt x="2113165" y="0"/>
                  </a:lnTo>
                  <a:lnTo>
                    <a:pt x="1981428" y="416509"/>
                  </a:lnTo>
                  <a:lnTo>
                    <a:pt x="2100338" y="416509"/>
                  </a:lnTo>
                  <a:lnTo>
                    <a:pt x="2124468" y="335648"/>
                  </a:lnTo>
                  <a:lnTo>
                    <a:pt x="2255329" y="335648"/>
                  </a:lnTo>
                  <a:lnTo>
                    <a:pt x="2280551" y="416509"/>
                  </a:lnTo>
                  <a:lnTo>
                    <a:pt x="2408148" y="416509"/>
                  </a:lnTo>
                  <a:close/>
                </a:path>
              </a:pathLst>
            </a:custGeom>
            <a:solidFill>
              <a:srgbClr val="1317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7604379" y="5401538"/>
            <a:ext cx="692785" cy="434340"/>
          </a:xfrm>
          <a:custGeom>
            <a:avLst/>
            <a:gdLst/>
            <a:ahLst/>
            <a:cxnLst/>
            <a:rect l="l" t="t" r="r" b="b"/>
            <a:pathLst>
              <a:path w="692784" h="434339">
                <a:moveTo>
                  <a:pt x="305854" y="290207"/>
                </a:moveTo>
                <a:lnTo>
                  <a:pt x="296684" y="236677"/>
                </a:lnTo>
                <a:lnTo>
                  <a:pt x="276834" y="203708"/>
                </a:lnTo>
                <a:lnTo>
                  <a:pt x="243281" y="177469"/>
                </a:lnTo>
                <a:lnTo>
                  <a:pt x="194119" y="157822"/>
                </a:lnTo>
                <a:lnTo>
                  <a:pt x="147599" y="144564"/>
                </a:lnTo>
                <a:lnTo>
                  <a:pt x="130517" y="139331"/>
                </a:lnTo>
                <a:lnTo>
                  <a:pt x="87604" y="119557"/>
                </a:lnTo>
                <a:lnTo>
                  <a:pt x="64770" y="88925"/>
                </a:lnTo>
                <a:lnTo>
                  <a:pt x="63258" y="75425"/>
                </a:lnTo>
                <a:lnTo>
                  <a:pt x="64528" y="61899"/>
                </a:lnTo>
                <a:lnTo>
                  <a:pt x="94983" y="22237"/>
                </a:lnTo>
                <a:lnTo>
                  <a:pt x="141071" y="12611"/>
                </a:lnTo>
                <a:lnTo>
                  <a:pt x="159308" y="14566"/>
                </a:lnTo>
                <a:lnTo>
                  <a:pt x="209765" y="44132"/>
                </a:lnTo>
                <a:lnTo>
                  <a:pt x="240741" y="80975"/>
                </a:lnTo>
                <a:lnTo>
                  <a:pt x="270421" y="128257"/>
                </a:lnTo>
                <a:lnTo>
                  <a:pt x="279984" y="128257"/>
                </a:lnTo>
                <a:lnTo>
                  <a:pt x="275856" y="6515"/>
                </a:lnTo>
                <a:lnTo>
                  <a:pt x="269113" y="6515"/>
                </a:lnTo>
                <a:lnTo>
                  <a:pt x="264769" y="14566"/>
                </a:lnTo>
                <a:lnTo>
                  <a:pt x="259765" y="18694"/>
                </a:lnTo>
                <a:lnTo>
                  <a:pt x="254114" y="18694"/>
                </a:lnTo>
                <a:lnTo>
                  <a:pt x="248246" y="18084"/>
                </a:lnTo>
                <a:lnTo>
                  <a:pt x="239115" y="16294"/>
                </a:lnTo>
                <a:lnTo>
                  <a:pt x="226733" y="13373"/>
                </a:lnTo>
                <a:lnTo>
                  <a:pt x="211074" y="9347"/>
                </a:lnTo>
                <a:lnTo>
                  <a:pt x="193967" y="5219"/>
                </a:lnTo>
                <a:lnTo>
                  <a:pt x="177165" y="2311"/>
                </a:lnTo>
                <a:lnTo>
                  <a:pt x="160705" y="571"/>
                </a:lnTo>
                <a:lnTo>
                  <a:pt x="144551" y="0"/>
                </a:lnTo>
                <a:lnTo>
                  <a:pt x="113182" y="2400"/>
                </a:lnTo>
                <a:lnTo>
                  <a:pt x="60858" y="21640"/>
                </a:lnTo>
                <a:lnTo>
                  <a:pt x="23291" y="58661"/>
                </a:lnTo>
                <a:lnTo>
                  <a:pt x="4140" y="104711"/>
                </a:lnTo>
                <a:lnTo>
                  <a:pt x="1739" y="130644"/>
                </a:lnTo>
                <a:lnTo>
                  <a:pt x="4076" y="161290"/>
                </a:lnTo>
                <a:lnTo>
                  <a:pt x="22745" y="209791"/>
                </a:lnTo>
                <a:lnTo>
                  <a:pt x="58305" y="241744"/>
                </a:lnTo>
                <a:lnTo>
                  <a:pt x="105676" y="263296"/>
                </a:lnTo>
                <a:lnTo>
                  <a:pt x="145427" y="275424"/>
                </a:lnTo>
                <a:lnTo>
                  <a:pt x="167119" y="282194"/>
                </a:lnTo>
                <a:lnTo>
                  <a:pt x="202653" y="297370"/>
                </a:lnTo>
                <a:lnTo>
                  <a:pt x="235204" y="327202"/>
                </a:lnTo>
                <a:lnTo>
                  <a:pt x="241503" y="356069"/>
                </a:lnTo>
                <a:lnTo>
                  <a:pt x="240042" y="371475"/>
                </a:lnTo>
                <a:lnTo>
                  <a:pt x="218249" y="405206"/>
                </a:lnTo>
                <a:lnTo>
                  <a:pt x="179578" y="420471"/>
                </a:lnTo>
                <a:lnTo>
                  <a:pt x="164985" y="421500"/>
                </a:lnTo>
                <a:lnTo>
                  <a:pt x="142417" y="419049"/>
                </a:lnTo>
                <a:lnTo>
                  <a:pt x="98907" y="399491"/>
                </a:lnTo>
                <a:lnTo>
                  <a:pt x="58280" y="361950"/>
                </a:lnTo>
                <a:lnTo>
                  <a:pt x="24358" y="316153"/>
                </a:lnTo>
                <a:lnTo>
                  <a:pt x="10210" y="290855"/>
                </a:lnTo>
                <a:lnTo>
                  <a:pt x="0" y="290855"/>
                </a:lnTo>
                <a:lnTo>
                  <a:pt x="6083" y="434111"/>
                </a:lnTo>
                <a:lnTo>
                  <a:pt x="14338" y="434111"/>
                </a:lnTo>
                <a:lnTo>
                  <a:pt x="19558" y="422160"/>
                </a:lnTo>
                <a:lnTo>
                  <a:pt x="24993" y="416064"/>
                </a:lnTo>
                <a:lnTo>
                  <a:pt x="30645" y="416064"/>
                </a:lnTo>
                <a:lnTo>
                  <a:pt x="35547" y="416623"/>
                </a:lnTo>
                <a:lnTo>
                  <a:pt x="60083" y="421106"/>
                </a:lnTo>
                <a:lnTo>
                  <a:pt x="101295" y="428967"/>
                </a:lnTo>
                <a:lnTo>
                  <a:pt x="121539" y="431825"/>
                </a:lnTo>
                <a:lnTo>
                  <a:pt x="140525" y="433539"/>
                </a:lnTo>
                <a:lnTo>
                  <a:pt x="158254" y="434111"/>
                </a:lnTo>
                <a:lnTo>
                  <a:pt x="189852" y="431660"/>
                </a:lnTo>
                <a:lnTo>
                  <a:pt x="243268" y="412000"/>
                </a:lnTo>
                <a:lnTo>
                  <a:pt x="283019" y="373405"/>
                </a:lnTo>
                <a:lnTo>
                  <a:pt x="303326" y="321094"/>
                </a:lnTo>
                <a:lnTo>
                  <a:pt x="305854" y="290207"/>
                </a:lnTo>
                <a:close/>
              </a:path>
              <a:path w="692784" h="434339">
                <a:moveTo>
                  <a:pt x="692581" y="157810"/>
                </a:moveTo>
                <a:lnTo>
                  <a:pt x="686498" y="6515"/>
                </a:lnTo>
                <a:lnTo>
                  <a:pt x="331076" y="6515"/>
                </a:lnTo>
                <a:lnTo>
                  <a:pt x="325208" y="157810"/>
                </a:lnTo>
                <a:lnTo>
                  <a:pt x="336511" y="157810"/>
                </a:lnTo>
                <a:lnTo>
                  <a:pt x="348945" y="121843"/>
                </a:lnTo>
                <a:lnTo>
                  <a:pt x="360832" y="91859"/>
                </a:lnTo>
                <a:lnTo>
                  <a:pt x="383032" y="49555"/>
                </a:lnTo>
                <a:lnTo>
                  <a:pt x="424421" y="21031"/>
                </a:lnTo>
                <a:lnTo>
                  <a:pt x="442595" y="19126"/>
                </a:lnTo>
                <a:lnTo>
                  <a:pt x="450418" y="19126"/>
                </a:lnTo>
                <a:lnTo>
                  <a:pt x="450418" y="415417"/>
                </a:lnTo>
                <a:lnTo>
                  <a:pt x="399122" y="415417"/>
                </a:lnTo>
                <a:lnTo>
                  <a:pt x="399122" y="428015"/>
                </a:lnTo>
                <a:lnTo>
                  <a:pt x="619112" y="428015"/>
                </a:lnTo>
                <a:lnTo>
                  <a:pt x="619112" y="415417"/>
                </a:lnTo>
                <a:lnTo>
                  <a:pt x="567804" y="415417"/>
                </a:lnTo>
                <a:lnTo>
                  <a:pt x="567804" y="19126"/>
                </a:lnTo>
                <a:lnTo>
                  <a:pt x="574979" y="19126"/>
                </a:lnTo>
                <a:lnTo>
                  <a:pt x="593204" y="20955"/>
                </a:lnTo>
                <a:lnTo>
                  <a:pt x="634111" y="48475"/>
                </a:lnTo>
                <a:lnTo>
                  <a:pt x="656120" y="90335"/>
                </a:lnTo>
                <a:lnTo>
                  <a:pt x="681062" y="157810"/>
                </a:lnTo>
                <a:lnTo>
                  <a:pt x="692581" y="157810"/>
                </a:lnTo>
                <a:close/>
              </a:path>
            </a:pathLst>
          </a:custGeom>
          <a:solidFill>
            <a:srgbClr val="8DBE4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" name="object 12"/>
          <p:cNvGrpSpPr/>
          <p:nvPr/>
        </p:nvGrpSpPr>
        <p:grpSpPr>
          <a:xfrm>
            <a:off x="4492064" y="2112916"/>
            <a:ext cx="3840479" cy="3128010"/>
            <a:chOff x="4492064" y="2112916"/>
            <a:chExt cx="3840479" cy="3128010"/>
          </a:xfrm>
        </p:grpSpPr>
        <p:sp>
          <p:nvSpPr>
            <p:cNvPr id="13" name="object 13"/>
            <p:cNvSpPr/>
            <p:nvPr/>
          </p:nvSpPr>
          <p:spPr>
            <a:xfrm>
              <a:off x="5314428" y="2169653"/>
              <a:ext cx="2914650" cy="2639695"/>
            </a:xfrm>
            <a:custGeom>
              <a:avLst/>
              <a:gdLst/>
              <a:ahLst/>
              <a:cxnLst/>
              <a:rect l="l" t="t" r="r" b="b"/>
              <a:pathLst>
                <a:path w="2914650" h="2639695">
                  <a:moveTo>
                    <a:pt x="870256" y="0"/>
                  </a:moveTo>
                  <a:lnTo>
                    <a:pt x="818097" y="0"/>
                  </a:lnTo>
                  <a:lnTo>
                    <a:pt x="767065" y="369"/>
                  </a:lnTo>
                  <a:lnTo>
                    <a:pt x="664880" y="2437"/>
                  </a:lnTo>
                  <a:lnTo>
                    <a:pt x="611578" y="4328"/>
                  </a:lnTo>
                  <a:lnTo>
                    <a:pt x="612228" y="4328"/>
                  </a:lnTo>
                  <a:lnTo>
                    <a:pt x="562075" y="6696"/>
                  </a:lnTo>
                  <a:lnTo>
                    <a:pt x="562345" y="6696"/>
                  </a:lnTo>
                  <a:lnTo>
                    <a:pt x="512522" y="9692"/>
                  </a:lnTo>
                  <a:lnTo>
                    <a:pt x="461771" y="13458"/>
                  </a:lnTo>
                  <a:lnTo>
                    <a:pt x="415906" y="19714"/>
                  </a:lnTo>
                  <a:lnTo>
                    <a:pt x="371688" y="30484"/>
                  </a:lnTo>
                  <a:lnTo>
                    <a:pt x="329258" y="45514"/>
                  </a:lnTo>
                  <a:lnTo>
                    <a:pt x="288756" y="64550"/>
                  </a:lnTo>
                  <a:lnTo>
                    <a:pt x="250324" y="87340"/>
                  </a:lnTo>
                  <a:lnTo>
                    <a:pt x="214102" y="113629"/>
                  </a:lnTo>
                  <a:lnTo>
                    <a:pt x="180231" y="143166"/>
                  </a:lnTo>
                  <a:lnTo>
                    <a:pt x="148852" y="175696"/>
                  </a:lnTo>
                  <a:lnTo>
                    <a:pt x="120106" y="210966"/>
                  </a:lnTo>
                  <a:lnTo>
                    <a:pt x="94135" y="248723"/>
                  </a:lnTo>
                  <a:lnTo>
                    <a:pt x="71078" y="288713"/>
                  </a:lnTo>
                  <a:lnTo>
                    <a:pt x="51077" y="330684"/>
                  </a:lnTo>
                  <a:lnTo>
                    <a:pt x="34249" y="374461"/>
                  </a:lnTo>
                  <a:lnTo>
                    <a:pt x="20806" y="419552"/>
                  </a:lnTo>
                  <a:lnTo>
                    <a:pt x="10818" y="465944"/>
                  </a:lnTo>
                  <a:lnTo>
                    <a:pt x="4449" y="513302"/>
                  </a:lnTo>
                  <a:lnTo>
                    <a:pt x="1841" y="561374"/>
                  </a:lnTo>
                  <a:lnTo>
                    <a:pt x="1335" y="603043"/>
                  </a:lnTo>
                  <a:lnTo>
                    <a:pt x="749" y="665390"/>
                  </a:lnTo>
                  <a:lnTo>
                    <a:pt x="442" y="717405"/>
                  </a:lnTo>
                  <a:lnTo>
                    <a:pt x="521" y="977530"/>
                  </a:lnTo>
                  <a:lnTo>
                    <a:pt x="1242" y="1154807"/>
                  </a:lnTo>
                  <a:lnTo>
                    <a:pt x="1367" y="1185653"/>
                  </a:lnTo>
                  <a:lnTo>
                    <a:pt x="1382" y="1445778"/>
                  </a:lnTo>
                  <a:lnTo>
                    <a:pt x="1053" y="1497793"/>
                  </a:lnTo>
                  <a:lnTo>
                    <a:pt x="694" y="1536416"/>
                  </a:lnTo>
                  <a:lnTo>
                    <a:pt x="569" y="1549803"/>
                  </a:lnTo>
                  <a:lnTo>
                    <a:pt x="286" y="1572178"/>
                  </a:lnTo>
                  <a:lnTo>
                    <a:pt x="179" y="1580587"/>
                  </a:lnTo>
                  <a:lnTo>
                    <a:pt x="65" y="1589561"/>
                  </a:lnTo>
                  <a:lnTo>
                    <a:pt x="934" y="1657219"/>
                  </a:lnTo>
                  <a:lnTo>
                    <a:pt x="5614" y="1710117"/>
                  </a:lnTo>
                  <a:lnTo>
                    <a:pt x="13878" y="1760543"/>
                  </a:lnTo>
                  <a:lnTo>
                    <a:pt x="25655" y="1808537"/>
                  </a:lnTo>
                  <a:lnTo>
                    <a:pt x="40873" y="1854137"/>
                  </a:lnTo>
                  <a:lnTo>
                    <a:pt x="59462" y="1897385"/>
                  </a:lnTo>
                  <a:lnTo>
                    <a:pt x="81349" y="1938319"/>
                  </a:lnTo>
                  <a:lnTo>
                    <a:pt x="106464" y="1976979"/>
                  </a:lnTo>
                  <a:lnTo>
                    <a:pt x="134735" y="2013406"/>
                  </a:lnTo>
                  <a:lnTo>
                    <a:pt x="166092" y="2047638"/>
                  </a:lnTo>
                  <a:lnTo>
                    <a:pt x="200462" y="2079715"/>
                  </a:lnTo>
                  <a:lnTo>
                    <a:pt x="237774" y="2109677"/>
                  </a:lnTo>
                  <a:lnTo>
                    <a:pt x="277958" y="2137564"/>
                  </a:lnTo>
                  <a:lnTo>
                    <a:pt x="320941" y="2163415"/>
                  </a:lnTo>
                  <a:lnTo>
                    <a:pt x="79984" y="2639170"/>
                  </a:lnTo>
                  <a:lnTo>
                    <a:pt x="137541" y="2626880"/>
                  </a:lnTo>
                  <a:lnTo>
                    <a:pt x="187161" y="2613543"/>
                  </a:lnTo>
                  <a:lnTo>
                    <a:pt x="231791" y="2599733"/>
                  </a:lnTo>
                  <a:lnTo>
                    <a:pt x="274373" y="2586024"/>
                  </a:lnTo>
                  <a:lnTo>
                    <a:pt x="317855" y="2572990"/>
                  </a:lnTo>
                  <a:lnTo>
                    <a:pt x="486854" y="2239425"/>
                  </a:lnTo>
                  <a:lnTo>
                    <a:pt x="2630547" y="2239425"/>
                  </a:lnTo>
                  <a:lnTo>
                    <a:pt x="2503754" y="2113060"/>
                  </a:lnTo>
                  <a:lnTo>
                    <a:pt x="842416" y="2113060"/>
                  </a:lnTo>
                  <a:lnTo>
                    <a:pt x="835179" y="2112378"/>
                  </a:lnTo>
                  <a:lnTo>
                    <a:pt x="776583" y="2103140"/>
                  </a:lnTo>
                  <a:lnTo>
                    <a:pt x="704685" y="2085358"/>
                  </a:lnTo>
                  <a:lnTo>
                    <a:pt x="603960" y="2047274"/>
                  </a:lnTo>
                  <a:lnTo>
                    <a:pt x="593927" y="2043032"/>
                  </a:lnTo>
                  <a:lnTo>
                    <a:pt x="2433489" y="2043032"/>
                  </a:lnTo>
                  <a:lnTo>
                    <a:pt x="2334565" y="1944442"/>
                  </a:lnTo>
                  <a:lnTo>
                    <a:pt x="399262" y="1944442"/>
                  </a:lnTo>
                  <a:lnTo>
                    <a:pt x="376046" y="1928018"/>
                  </a:lnTo>
                  <a:lnTo>
                    <a:pt x="353878" y="1910852"/>
                  </a:lnTo>
                  <a:lnTo>
                    <a:pt x="332796" y="1892927"/>
                  </a:lnTo>
                  <a:lnTo>
                    <a:pt x="312838" y="1874224"/>
                  </a:lnTo>
                  <a:lnTo>
                    <a:pt x="2264109" y="1874224"/>
                  </a:lnTo>
                  <a:lnTo>
                    <a:pt x="2165185" y="1775634"/>
                  </a:lnTo>
                  <a:lnTo>
                    <a:pt x="233933" y="1775634"/>
                  </a:lnTo>
                  <a:lnTo>
                    <a:pt x="223842" y="1758667"/>
                  </a:lnTo>
                  <a:lnTo>
                    <a:pt x="214421" y="1741320"/>
                  </a:lnTo>
                  <a:lnTo>
                    <a:pt x="205689" y="1723575"/>
                  </a:lnTo>
                  <a:lnTo>
                    <a:pt x="197662" y="1705415"/>
                  </a:lnTo>
                  <a:lnTo>
                    <a:pt x="2094728" y="1705415"/>
                  </a:lnTo>
                  <a:lnTo>
                    <a:pt x="1995613" y="1606635"/>
                  </a:lnTo>
                  <a:lnTo>
                    <a:pt x="166407" y="1606635"/>
                  </a:lnTo>
                  <a:lnTo>
                    <a:pt x="163090" y="1589561"/>
                  </a:lnTo>
                  <a:lnTo>
                    <a:pt x="160137" y="1572178"/>
                  </a:lnTo>
                  <a:lnTo>
                    <a:pt x="157617" y="1554469"/>
                  </a:lnTo>
                  <a:lnTo>
                    <a:pt x="155600" y="1536416"/>
                  </a:lnTo>
                  <a:lnTo>
                    <a:pt x="1925165" y="1536416"/>
                  </a:lnTo>
                  <a:lnTo>
                    <a:pt x="1826260" y="1437826"/>
                  </a:lnTo>
                  <a:lnTo>
                    <a:pt x="152132" y="1437826"/>
                  </a:lnTo>
                  <a:lnTo>
                    <a:pt x="152387" y="1420316"/>
                  </a:lnTo>
                  <a:lnTo>
                    <a:pt x="152591" y="1402789"/>
                  </a:lnTo>
                  <a:lnTo>
                    <a:pt x="152907" y="1367608"/>
                  </a:lnTo>
                  <a:lnTo>
                    <a:pt x="1755817" y="1367608"/>
                  </a:lnTo>
                  <a:lnTo>
                    <a:pt x="1656912" y="1269018"/>
                  </a:lnTo>
                  <a:lnTo>
                    <a:pt x="153479" y="1269018"/>
                  </a:lnTo>
                  <a:lnTo>
                    <a:pt x="153589" y="1251481"/>
                  </a:lnTo>
                  <a:lnTo>
                    <a:pt x="153669" y="1198787"/>
                  </a:lnTo>
                  <a:lnTo>
                    <a:pt x="1586457" y="1198787"/>
                  </a:lnTo>
                  <a:lnTo>
                    <a:pt x="1542922" y="1155391"/>
                  </a:lnTo>
                  <a:lnTo>
                    <a:pt x="1542732" y="1154807"/>
                  </a:lnTo>
                  <a:lnTo>
                    <a:pt x="1486945" y="1100210"/>
                  </a:lnTo>
                  <a:lnTo>
                    <a:pt x="153479" y="1100210"/>
                  </a:lnTo>
                  <a:lnTo>
                    <a:pt x="153383" y="1065170"/>
                  </a:lnTo>
                  <a:lnTo>
                    <a:pt x="153288" y="1029979"/>
                  </a:lnTo>
                  <a:lnTo>
                    <a:pt x="1415206" y="1029979"/>
                  </a:lnTo>
                  <a:lnTo>
                    <a:pt x="1314490" y="931198"/>
                  </a:lnTo>
                  <a:lnTo>
                    <a:pt x="152907" y="931198"/>
                  </a:lnTo>
                  <a:lnTo>
                    <a:pt x="152794" y="913661"/>
                  </a:lnTo>
                  <a:lnTo>
                    <a:pt x="152715" y="896089"/>
                  </a:lnTo>
                  <a:lnTo>
                    <a:pt x="152634" y="878516"/>
                  </a:lnTo>
                  <a:lnTo>
                    <a:pt x="152513" y="860980"/>
                  </a:lnTo>
                  <a:lnTo>
                    <a:pt x="1243108" y="860980"/>
                  </a:lnTo>
                  <a:lnTo>
                    <a:pt x="1168844" y="787675"/>
                  </a:lnTo>
                  <a:lnTo>
                    <a:pt x="1161317" y="740319"/>
                  </a:lnTo>
                  <a:lnTo>
                    <a:pt x="1154805" y="693764"/>
                  </a:lnTo>
                  <a:lnTo>
                    <a:pt x="1149525" y="648006"/>
                  </a:lnTo>
                  <a:lnTo>
                    <a:pt x="1145692" y="603043"/>
                  </a:lnTo>
                  <a:lnTo>
                    <a:pt x="1143181" y="555231"/>
                  </a:lnTo>
                  <a:lnTo>
                    <a:pt x="1142794" y="513302"/>
                  </a:lnTo>
                  <a:lnTo>
                    <a:pt x="1142749" y="508435"/>
                  </a:lnTo>
                  <a:lnTo>
                    <a:pt x="1144626" y="462686"/>
                  </a:lnTo>
                  <a:lnTo>
                    <a:pt x="1145322" y="455646"/>
                  </a:lnTo>
                  <a:lnTo>
                    <a:pt x="439584" y="455646"/>
                  </a:lnTo>
                  <a:lnTo>
                    <a:pt x="394168" y="446470"/>
                  </a:lnTo>
                  <a:lnTo>
                    <a:pt x="357068" y="421450"/>
                  </a:lnTo>
                  <a:lnTo>
                    <a:pt x="332048" y="384350"/>
                  </a:lnTo>
                  <a:lnTo>
                    <a:pt x="322871" y="338933"/>
                  </a:lnTo>
                  <a:lnTo>
                    <a:pt x="332048" y="293510"/>
                  </a:lnTo>
                  <a:lnTo>
                    <a:pt x="357068" y="256406"/>
                  </a:lnTo>
                  <a:lnTo>
                    <a:pt x="394168" y="231384"/>
                  </a:lnTo>
                  <a:lnTo>
                    <a:pt x="439584" y="222208"/>
                  </a:lnTo>
                  <a:lnTo>
                    <a:pt x="1211917" y="222208"/>
                  </a:lnTo>
                  <a:lnTo>
                    <a:pt x="1217326" y="212020"/>
                  </a:lnTo>
                  <a:lnTo>
                    <a:pt x="1241840" y="174517"/>
                  </a:lnTo>
                  <a:lnTo>
                    <a:pt x="1270513" y="138324"/>
                  </a:lnTo>
                  <a:lnTo>
                    <a:pt x="1303576" y="103471"/>
                  </a:lnTo>
                  <a:lnTo>
                    <a:pt x="1341260" y="69992"/>
                  </a:lnTo>
                  <a:lnTo>
                    <a:pt x="1383796" y="37919"/>
                  </a:lnTo>
                  <a:lnTo>
                    <a:pt x="1431416" y="7286"/>
                  </a:lnTo>
                  <a:lnTo>
                    <a:pt x="927485" y="369"/>
                  </a:lnTo>
                  <a:lnTo>
                    <a:pt x="933466" y="369"/>
                  </a:lnTo>
                  <a:lnTo>
                    <a:pt x="870256" y="0"/>
                  </a:lnTo>
                  <a:close/>
                </a:path>
                <a:path w="2914650" h="2639695">
                  <a:moveTo>
                    <a:pt x="717567" y="2523073"/>
                  </a:moveTo>
                  <a:lnTo>
                    <a:pt x="595013" y="2523073"/>
                  </a:lnTo>
                  <a:lnTo>
                    <a:pt x="643069" y="2525554"/>
                  </a:lnTo>
                  <a:lnTo>
                    <a:pt x="642031" y="2525554"/>
                  </a:lnTo>
                  <a:lnTo>
                    <a:pt x="693279" y="2532858"/>
                  </a:lnTo>
                  <a:lnTo>
                    <a:pt x="699261" y="2534027"/>
                  </a:lnTo>
                  <a:lnTo>
                    <a:pt x="705052" y="2534992"/>
                  </a:lnTo>
                  <a:lnTo>
                    <a:pt x="710844" y="2536338"/>
                  </a:lnTo>
                  <a:lnTo>
                    <a:pt x="717567" y="2523073"/>
                  </a:lnTo>
                  <a:close/>
                </a:path>
                <a:path w="2914650" h="2639695">
                  <a:moveTo>
                    <a:pt x="2630547" y="2239425"/>
                  </a:moveTo>
                  <a:lnTo>
                    <a:pt x="486854" y="2239425"/>
                  </a:lnTo>
                  <a:lnTo>
                    <a:pt x="551865" y="2265663"/>
                  </a:lnTo>
                  <a:lnTo>
                    <a:pt x="571398" y="2272354"/>
                  </a:lnTo>
                  <a:lnTo>
                    <a:pt x="591200" y="2278541"/>
                  </a:lnTo>
                  <a:lnTo>
                    <a:pt x="611255" y="2284223"/>
                  </a:lnTo>
                  <a:lnTo>
                    <a:pt x="631545" y="2289399"/>
                  </a:lnTo>
                  <a:lnTo>
                    <a:pt x="509625" y="2530357"/>
                  </a:lnTo>
                  <a:lnTo>
                    <a:pt x="551805" y="2524943"/>
                  </a:lnTo>
                  <a:lnTo>
                    <a:pt x="595013" y="2523073"/>
                  </a:lnTo>
                  <a:lnTo>
                    <a:pt x="717567" y="2523073"/>
                  </a:lnTo>
                  <a:lnTo>
                    <a:pt x="824470" y="2312158"/>
                  </a:lnTo>
                  <a:lnTo>
                    <a:pt x="2703527" y="2312158"/>
                  </a:lnTo>
                  <a:lnTo>
                    <a:pt x="2630547" y="2239425"/>
                  </a:lnTo>
                  <a:close/>
                </a:path>
                <a:path w="2914650" h="2639695">
                  <a:moveTo>
                    <a:pt x="2703527" y="2312158"/>
                  </a:moveTo>
                  <a:lnTo>
                    <a:pt x="1959838" y="2312158"/>
                  </a:lnTo>
                  <a:lnTo>
                    <a:pt x="1987727" y="2337551"/>
                  </a:lnTo>
                  <a:lnTo>
                    <a:pt x="2070963" y="2414406"/>
                  </a:lnTo>
                  <a:lnTo>
                    <a:pt x="2111839" y="2448471"/>
                  </a:lnTo>
                  <a:lnTo>
                    <a:pt x="2155036" y="2476367"/>
                  </a:lnTo>
                  <a:lnTo>
                    <a:pt x="2200625" y="2498068"/>
                  </a:lnTo>
                  <a:lnTo>
                    <a:pt x="2248674" y="2513547"/>
                  </a:lnTo>
                  <a:lnTo>
                    <a:pt x="2299254" y="2522778"/>
                  </a:lnTo>
                  <a:lnTo>
                    <a:pt x="2352433" y="2525734"/>
                  </a:lnTo>
                  <a:lnTo>
                    <a:pt x="2900731" y="2525554"/>
                  </a:lnTo>
                  <a:lnTo>
                    <a:pt x="2911919" y="2523994"/>
                  </a:lnTo>
                  <a:lnTo>
                    <a:pt x="2914611" y="2523803"/>
                  </a:lnTo>
                  <a:lnTo>
                    <a:pt x="2883369" y="2491393"/>
                  </a:lnTo>
                  <a:lnTo>
                    <a:pt x="2703527" y="2312158"/>
                  </a:lnTo>
                  <a:close/>
                </a:path>
                <a:path w="2914650" h="2639695">
                  <a:moveTo>
                    <a:pt x="2433489" y="2043032"/>
                  </a:moveTo>
                  <a:lnTo>
                    <a:pt x="1880348" y="2043032"/>
                  </a:lnTo>
                  <a:lnTo>
                    <a:pt x="1982025" y="2113060"/>
                  </a:lnTo>
                  <a:lnTo>
                    <a:pt x="2503754" y="2113060"/>
                  </a:lnTo>
                  <a:lnTo>
                    <a:pt x="2433489" y="2043032"/>
                  </a:lnTo>
                  <a:close/>
                </a:path>
                <a:path w="2914650" h="2639695">
                  <a:moveTo>
                    <a:pt x="2264109" y="1874224"/>
                  </a:moveTo>
                  <a:lnTo>
                    <a:pt x="1635531" y="1874224"/>
                  </a:lnTo>
                  <a:lnTo>
                    <a:pt x="1737397" y="1944442"/>
                  </a:lnTo>
                  <a:lnTo>
                    <a:pt x="2334565" y="1944442"/>
                  </a:lnTo>
                  <a:lnTo>
                    <a:pt x="2264109" y="1874224"/>
                  </a:lnTo>
                  <a:close/>
                </a:path>
                <a:path w="2914650" h="2639695">
                  <a:moveTo>
                    <a:pt x="2094728" y="1705415"/>
                  </a:moveTo>
                  <a:lnTo>
                    <a:pt x="1390713" y="1705415"/>
                  </a:lnTo>
                  <a:lnTo>
                    <a:pt x="1492376" y="1775634"/>
                  </a:lnTo>
                  <a:lnTo>
                    <a:pt x="2165185" y="1775634"/>
                  </a:lnTo>
                  <a:lnTo>
                    <a:pt x="2094728" y="1705415"/>
                  </a:lnTo>
                  <a:close/>
                </a:path>
                <a:path w="2914650" h="2639695">
                  <a:moveTo>
                    <a:pt x="1925165" y="1536416"/>
                  </a:moveTo>
                  <a:lnTo>
                    <a:pt x="1145692" y="1536416"/>
                  </a:lnTo>
                  <a:lnTo>
                    <a:pt x="1247558" y="1606635"/>
                  </a:lnTo>
                  <a:lnTo>
                    <a:pt x="1995613" y="1606635"/>
                  </a:lnTo>
                  <a:lnTo>
                    <a:pt x="1925165" y="1536416"/>
                  </a:lnTo>
                  <a:close/>
                </a:path>
                <a:path w="2914650" h="2639695">
                  <a:moveTo>
                    <a:pt x="1755817" y="1367608"/>
                  </a:moveTo>
                  <a:lnTo>
                    <a:pt x="900874" y="1367608"/>
                  </a:lnTo>
                  <a:lnTo>
                    <a:pt x="1002537" y="1437826"/>
                  </a:lnTo>
                  <a:lnTo>
                    <a:pt x="1826260" y="1437826"/>
                  </a:lnTo>
                  <a:lnTo>
                    <a:pt x="1755817" y="1367608"/>
                  </a:lnTo>
                  <a:close/>
                </a:path>
                <a:path w="2914650" h="2639695">
                  <a:moveTo>
                    <a:pt x="1586457" y="1198787"/>
                  </a:moveTo>
                  <a:lnTo>
                    <a:pt x="656056" y="1198787"/>
                  </a:lnTo>
                  <a:lnTo>
                    <a:pt x="757719" y="1269018"/>
                  </a:lnTo>
                  <a:lnTo>
                    <a:pt x="1656912" y="1269018"/>
                  </a:lnTo>
                  <a:lnTo>
                    <a:pt x="1586457" y="1198787"/>
                  </a:lnTo>
                  <a:close/>
                </a:path>
                <a:path w="2914650" h="2639695">
                  <a:moveTo>
                    <a:pt x="1415206" y="1029979"/>
                  </a:moveTo>
                  <a:lnTo>
                    <a:pt x="411035" y="1029979"/>
                  </a:lnTo>
                  <a:lnTo>
                    <a:pt x="512901" y="1100210"/>
                  </a:lnTo>
                  <a:lnTo>
                    <a:pt x="1486945" y="1100210"/>
                  </a:lnTo>
                  <a:lnTo>
                    <a:pt x="1415206" y="1029979"/>
                  </a:lnTo>
                  <a:close/>
                </a:path>
                <a:path w="2914650" h="2639695">
                  <a:moveTo>
                    <a:pt x="1243108" y="860980"/>
                  </a:moveTo>
                  <a:lnTo>
                    <a:pt x="166217" y="860980"/>
                  </a:lnTo>
                  <a:lnTo>
                    <a:pt x="268083" y="931198"/>
                  </a:lnTo>
                  <a:lnTo>
                    <a:pt x="1314490" y="931198"/>
                  </a:lnTo>
                  <a:lnTo>
                    <a:pt x="1243108" y="860980"/>
                  </a:lnTo>
                  <a:close/>
                </a:path>
                <a:path w="2914650" h="2639695">
                  <a:moveTo>
                    <a:pt x="1211917" y="222208"/>
                  </a:moveTo>
                  <a:lnTo>
                    <a:pt x="439584" y="222208"/>
                  </a:lnTo>
                  <a:lnTo>
                    <a:pt x="484978" y="231384"/>
                  </a:lnTo>
                  <a:lnTo>
                    <a:pt x="522017" y="256406"/>
                  </a:lnTo>
                  <a:lnTo>
                    <a:pt x="546973" y="293510"/>
                  </a:lnTo>
                  <a:lnTo>
                    <a:pt x="556119" y="338933"/>
                  </a:lnTo>
                  <a:lnTo>
                    <a:pt x="546973" y="384350"/>
                  </a:lnTo>
                  <a:lnTo>
                    <a:pt x="522017" y="421450"/>
                  </a:lnTo>
                  <a:lnTo>
                    <a:pt x="484978" y="446470"/>
                  </a:lnTo>
                  <a:lnTo>
                    <a:pt x="439584" y="455646"/>
                  </a:lnTo>
                  <a:lnTo>
                    <a:pt x="1145322" y="455646"/>
                  </a:lnTo>
                  <a:lnTo>
                    <a:pt x="1156232" y="374461"/>
                  </a:lnTo>
                  <a:lnTo>
                    <a:pt x="1166423" y="332051"/>
                  </a:lnTo>
                  <a:lnTo>
                    <a:pt x="1179848" y="290819"/>
                  </a:lnTo>
                  <a:lnTo>
                    <a:pt x="1196739" y="250798"/>
                  </a:lnTo>
                  <a:lnTo>
                    <a:pt x="1211917" y="222208"/>
                  </a:lnTo>
                  <a:close/>
                </a:path>
              </a:pathLst>
            </a:custGeom>
            <a:solidFill>
              <a:srgbClr val="454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492053" y="2112924"/>
              <a:ext cx="3840479" cy="3128010"/>
            </a:xfrm>
            <a:custGeom>
              <a:avLst/>
              <a:gdLst/>
              <a:ahLst/>
              <a:cxnLst/>
              <a:rect l="l" t="t" r="r" b="b"/>
              <a:pathLst>
                <a:path w="3840479" h="3128010">
                  <a:moveTo>
                    <a:pt x="636638" y="318312"/>
                  </a:moveTo>
                  <a:lnTo>
                    <a:pt x="399986" y="279590"/>
                  </a:lnTo>
                  <a:lnTo>
                    <a:pt x="363448" y="260400"/>
                  </a:lnTo>
                  <a:lnTo>
                    <a:pt x="345732" y="223126"/>
                  </a:lnTo>
                  <a:lnTo>
                    <a:pt x="318312" y="0"/>
                  </a:lnTo>
                  <a:lnTo>
                    <a:pt x="285711" y="223215"/>
                  </a:lnTo>
                  <a:lnTo>
                    <a:pt x="267881" y="259334"/>
                  </a:lnTo>
                  <a:lnTo>
                    <a:pt x="232244" y="278117"/>
                  </a:lnTo>
                  <a:lnTo>
                    <a:pt x="0" y="318312"/>
                  </a:lnTo>
                  <a:lnTo>
                    <a:pt x="221576" y="344093"/>
                  </a:lnTo>
                  <a:lnTo>
                    <a:pt x="259029" y="361632"/>
                  </a:lnTo>
                  <a:lnTo>
                    <a:pt x="278422" y="398157"/>
                  </a:lnTo>
                  <a:lnTo>
                    <a:pt x="318312" y="636625"/>
                  </a:lnTo>
                  <a:lnTo>
                    <a:pt x="351078" y="398678"/>
                  </a:lnTo>
                  <a:lnTo>
                    <a:pt x="357632" y="377837"/>
                  </a:lnTo>
                  <a:lnTo>
                    <a:pt x="370293" y="360730"/>
                  </a:lnTo>
                  <a:lnTo>
                    <a:pt x="387781" y="348589"/>
                  </a:lnTo>
                  <a:lnTo>
                    <a:pt x="408813" y="342671"/>
                  </a:lnTo>
                  <a:lnTo>
                    <a:pt x="636638" y="318312"/>
                  </a:lnTo>
                  <a:close/>
                </a:path>
                <a:path w="3840479" h="3128010">
                  <a:moveTo>
                    <a:pt x="3149244" y="318312"/>
                  </a:moveTo>
                  <a:lnTo>
                    <a:pt x="2912592" y="279590"/>
                  </a:lnTo>
                  <a:lnTo>
                    <a:pt x="2876054" y="260400"/>
                  </a:lnTo>
                  <a:lnTo>
                    <a:pt x="2858338" y="223126"/>
                  </a:lnTo>
                  <a:lnTo>
                    <a:pt x="2830919" y="0"/>
                  </a:lnTo>
                  <a:lnTo>
                    <a:pt x="2798318" y="223215"/>
                  </a:lnTo>
                  <a:lnTo>
                    <a:pt x="2780487" y="259334"/>
                  </a:lnTo>
                  <a:lnTo>
                    <a:pt x="2744851" y="278117"/>
                  </a:lnTo>
                  <a:lnTo>
                    <a:pt x="2512606" y="318312"/>
                  </a:lnTo>
                  <a:lnTo>
                    <a:pt x="2734183" y="344093"/>
                  </a:lnTo>
                  <a:lnTo>
                    <a:pt x="2771635" y="361632"/>
                  </a:lnTo>
                  <a:lnTo>
                    <a:pt x="2791028" y="398157"/>
                  </a:lnTo>
                  <a:lnTo>
                    <a:pt x="2830919" y="636625"/>
                  </a:lnTo>
                  <a:lnTo>
                    <a:pt x="2863685" y="398678"/>
                  </a:lnTo>
                  <a:lnTo>
                    <a:pt x="2870238" y="377837"/>
                  </a:lnTo>
                  <a:lnTo>
                    <a:pt x="2882900" y="360730"/>
                  </a:lnTo>
                  <a:lnTo>
                    <a:pt x="2900388" y="348589"/>
                  </a:lnTo>
                  <a:lnTo>
                    <a:pt x="2921419" y="342671"/>
                  </a:lnTo>
                  <a:lnTo>
                    <a:pt x="3149244" y="318312"/>
                  </a:lnTo>
                  <a:close/>
                </a:path>
                <a:path w="3840479" h="3128010">
                  <a:moveTo>
                    <a:pt x="3807930" y="2971533"/>
                  </a:moveTo>
                  <a:lnTo>
                    <a:pt x="3726713" y="2790177"/>
                  </a:lnTo>
                  <a:lnTo>
                    <a:pt x="3722065" y="2783014"/>
                  </a:lnTo>
                  <a:lnTo>
                    <a:pt x="3717112" y="2779814"/>
                  </a:lnTo>
                  <a:lnTo>
                    <a:pt x="3708743" y="2779877"/>
                  </a:lnTo>
                  <a:lnTo>
                    <a:pt x="3693909" y="2782468"/>
                  </a:lnTo>
                  <a:lnTo>
                    <a:pt x="3460077" y="2781414"/>
                  </a:lnTo>
                  <a:lnTo>
                    <a:pt x="3359188" y="2781503"/>
                  </a:lnTo>
                  <a:lnTo>
                    <a:pt x="3269907" y="2781033"/>
                  </a:lnTo>
                  <a:lnTo>
                    <a:pt x="3190887" y="2778823"/>
                  </a:lnTo>
                  <a:lnTo>
                    <a:pt x="3121164" y="2775051"/>
                  </a:lnTo>
                  <a:lnTo>
                    <a:pt x="3059773" y="2769908"/>
                  </a:lnTo>
                  <a:lnTo>
                    <a:pt x="3005759" y="2763583"/>
                  </a:lnTo>
                  <a:lnTo>
                    <a:pt x="2958173" y="2756243"/>
                  </a:lnTo>
                  <a:lnTo>
                    <a:pt x="2916034" y="2748102"/>
                  </a:lnTo>
                  <a:lnTo>
                    <a:pt x="2878404" y="2739339"/>
                  </a:lnTo>
                  <a:lnTo>
                    <a:pt x="2812808" y="2720657"/>
                  </a:lnTo>
                  <a:lnTo>
                    <a:pt x="2753703" y="2701696"/>
                  </a:lnTo>
                  <a:lnTo>
                    <a:pt x="2724188" y="2692565"/>
                  </a:lnTo>
                  <a:lnTo>
                    <a:pt x="2660421" y="2675966"/>
                  </a:lnTo>
                  <a:lnTo>
                    <a:pt x="2560447" y="2653588"/>
                  </a:lnTo>
                  <a:lnTo>
                    <a:pt x="2516733" y="2645194"/>
                  </a:lnTo>
                  <a:lnTo>
                    <a:pt x="2474226" y="2639644"/>
                  </a:lnTo>
                  <a:lnTo>
                    <a:pt x="2430691" y="2637675"/>
                  </a:lnTo>
                  <a:lnTo>
                    <a:pt x="2383917" y="2640025"/>
                  </a:lnTo>
                  <a:lnTo>
                    <a:pt x="2331669" y="2647416"/>
                  </a:lnTo>
                  <a:lnTo>
                    <a:pt x="2284184" y="2657602"/>
                  </a:lnTo>
                  <a:lnTo>
                    <a:pt x="2241385" y="2670378"/>
                  </a:lnTo>
                  <a:lnTo>
                    <a:pt x="2201951" y="2686469"/>
                  </a:lnTo>
                  <a:lnTo>
                    <a:pt x="2164550" y="2706598"/>
                  </a:lnTo>
                  <a:lnTo>
                    <a:pt x="2127859" y="2731490"/>
                  </a:lnTo>
                  <a:lnTo>
                    <a:pt x="2090534" y="2761856"/>
                  </a:lnTo>
                  <a:lnTo>
                    <a:pt x="2051265" y="2798419"/>
                  </a:lnTo>
                  <a:lnTo>
                    <a:pt x="2008720" y="2841891"/>
                  </a:lnTo>
                  <a:lnTo>
                    <a:pt x="1966175" y="2889834"/>
                  </a:lnTo>
                  <a:lnTo>
                    <a:pt x="1923630" y="2940088"/>
                  </a:lnTo>
                  <a:lnTo>
                    <a:pt x="1880997" y="2889834"/>
                  </a:lnTo>
                  <a:lnTo>
                    <a:pt x="1838363" y="2841891"/>
                  </a:lnTo>
                  <a:lnTo>
                    <a:pt x="1792122" y="2794774"/>
                  </a:lnTo>
                  <a:lnTo>
                    <a:pt x="1749628" y="2755823"/>
                  </a:lnTo>
                  <a:lnTo>
                    <a:pt x="1709166" y="2724099"/>
                  </a:lnTo>
                  <a:lnTo>
                    <a:pt x="1669008" y="2698673"/>
                  </a:lnTo>
                  <a:lnTo>
                    <a:pt x="1627441" y="2678620"/>
                  </a:lnTo>
                  <a:lnTo>
                    <a:pt x="1582737" y="2663012"/>
                  </a:lnTo>
                  <a:lnTo>
                    <a:pt x="1527365" y="2649537"/>
                  </a:lnTo>
                  <a:lnTo>
                    <a:pt x="1463763" y="2640038"/>
                  </a:lnTo>
                  <a:lnTo>
                    <a:pt x="1417332" y="2637637"/>
                  </a:lnTo>
                  <a:lnTo>
                    <a:pt x="1374114" y="2639504"/>
                  </a:lnTo>
                  <a:lnTo>
                    <a:pt x="1331937" y="2644914"/>
                  </a:lnTo>
                  <a:lnTo>
                    <a:pt x="1264513" y="2658414"/>
                  </a:lnTo>
                  <a:lnTo>
                    <a:pt x="1186662" y="2675966"/>
                  </a:lnTo>
                  <a:lnTo>
                    <a:pt x="1140167" y="2687548"/>
                  </a:lnTo>
                  <a:lnTo>
                    <a:pt x="1096683" y="2700578"/>
                  </a:lnTo>
                  <a:lnTo>
                    <a:pt x="1054100" y="2714294"/>
                  </a:lnTo>
                  <a:lnTo>
                    <a:pt x="1009472" y="2728099"/>
                  </a:lnTo>
                  <a:lnTo>
                    <a:pt x="959853" y="2741434"/>
                  </a:lnTo>
                  <a:lnTo>
                    <a:pt x="902296" y="2753715"/>
                  </a:lnTo>
                  <a:lnTo>
                    <a:pt x="827366" y="2765361"/>
                  </a:lnTo>
                  <a:lnTo>
                    <a:pt x="783920" y="2770225"/>
                  </a:lnTo>
                  <a:lnTo>
                    <a:pt x="735850" y="2774340"/>
                  </a:lnTo>
                  <a:lnTo>
                    <a:pt x="682701" y="2777617"/>
                  </a:lnTo>
                  <a:lnTo>
                    <a:pt x="623989" y="2779966"/>
                  </a:lnTo>
                  <a:lnTo>
                    <a:pt x="559282" y="2781287"/>
                  </a:lnTo>
                  <a:lnTo>
                    <a:pt x="488086" y="2781503"/>
                  </a:lnTo>
                  <a:lnTo>
                    <a:pt x="417957" y="2781198"/>
                  </a:lnTo>
                  <a:lnTo>
                    <a:pt x="359702" y="2781185"/>
                  </a:lnTo>
                  <a:lnTo>
                    <a:pt x="153174" y="2782468"/>
                  </a:lnTo>
                  <a:lnTo>
                    <a:pt x="149110" y="2781909"/>
                  </a:lnTo>
                  <a:lnTo>
                    <a:pt x="139611" y="2781630"/>
                  </a:lnTo>
                  <a:lnTo>
                    <a:pt x="128752" y="2783687"/>
                  </a:lnTo>
                  <a:lnTo>
                    <a:pt x="120561" y="2790177"/>
                  </a:lnTo>
                  <a:lnTo>
                    <a:pt x="39344" y="2971533"/>
                  </a:lnTo>
                  <a:lnTo>
                    <a:pt x="209118" y="2971533"/>
                  </a:lnTo>
                  <a:lnTo>
                    <a:pt x="209118" y="2971723"/>
                  </a:lnTo>
                  <a:lnTo>
                    <a:pt x="1633474" y="2970949"/>
                  </a:lnTo>
                  <a:lnTo>
                    <a:pt x="1643621" y="3013710"/>
                  </a:lnTo>
                  <a:lnTo>
                    <a:pt x="1656791" y="3048025"/>
                  </a:lnTo>
                  <a:lnTo>
                    <a:pt x="1711807" y="3095587"/>
                  </a:lnTo>
                  <a:lnTo>
                    <a:pt x="1767306" y="3114903"/>
                  </a:lnTo>
                  <a:lnTo>
                    <a:pt x="1815503" y="3124022"/>
                  </a:lnTo>
                  <a:lnTo>
                    <a:pt x="1864271" y="3127032"/>
                  </a:lnTo>
                  <a:lnTo>
                    <a:pt x="1921510" y="3127997"/>
                  </a:lnTo>
                  <a:lnTo>
                    <a:pt x="1982800" y="3127032"/>
                  </a:lnTo>
                  <a:lnTo>
                    <a:pt x="2031580" y="3124022"/>
                  </a:lnTo>
                  <a:lnTo>
                    <a:pt x="2079764" y="3114903"/>
                  </a:lnTo>
                  <a:lnTo>
                    <a:pt x="2135276" y="3095587"/>
                  </a:lnTo>
                  <a:lnTo>
                    <a:pt x="2169198" y="3074974"/>
                  </a:lnTo>
                  <a:lnTo>
                    <a:pt x="2203539" y="3013710"/>
                  </a:lnTo>
                  <a:lnTo>
                    <a:pt x="2213800" y="2970949"/>
                  </a:lnTo>
                  <a:lnTo>
                    <a:pt x="3637965" y="2971723"/>
                  </a:lnTo>
                  <a:lnTo>
                    <a:pt x="3637965" y="2971533"/>
                  </a:lnTo>
                  <a:lnTo>
                    <a:pt x="3807930" y="2971533"/>
                  </a:lnTo>
                  <a:close/>
                </a:path>
                <a:path w="3840479" h="3128010">
                  <a:moveTo>
                    <a:pt x="3840226" y="1117384"/>
                  </a:moveTo>
                  <a:lnTo>
                    <a:pt x="3603574" y="1078661"/>
                  </a:lnTo>
                  <a:lnTo>
                    <a:pt x="3567036" y="1059472"/>
                  </a:lnTo>
                  <a:lnTo>
                    <a:pt x="3549319" y="1022197"/>
                  </a:lnTo>
                  <a:lnTo>
                    <a:pt x="3521900" y="799071"/>
                  </a:lnTo>
                  <a:lnTo>
                    <a:pt x="3489299" y="1022286"/>
                  </a:lnTo>
                  <a:lnTo>
                    <a:pt x="3471468" y="1058405"/>
                  </a:lnTo>
                  <a:lnTo>
                    <a:pt x="3435832" y="1077188"/>
                  </a:lnTo>
                  <a:lnTo>
                    <a:pt x="3203587" y="1117384"/>
                  </a:lnTo>
                  <a:lnTo>
                    <a:pt x="3425164" y="1143165"/>
                  </a:lnTo>
                  <a:lnTo>
                    <a:pt x="3462604" y="1160703"/>
                  </a:lnTo>
                  <a:lnTo>
                    <a:pt x="3482009" y="1197229"/>
                  </a:lnTo>
                  <a:lnTo>
                    <a:pt x="3521900" y="1435696"/>
                  </a:lnTo>
                  <a:lnTo>
                    <a:pt x="3554666" y="1197749"/>
                  </a:lnTo>
                  <a:lnTo>
                    <a:pt x="3561219" y="1176909"/>
                  </a:lnTo>
                  <a:lnTo>
                    <a:pt x="3573881" y="1159802"/>
                  </a:lnTo>
                  <a:lnTo>
                    <a:pt x="3591369" y="1147660"/>
                  </a:lnTo>
                  <a:lnTo>
                    <a:pt x="3612400" y="1141742"/>
                  </a:lnTo>
                  <a:lnTo>
                    <a:pt x="3840226" y="1117384"/>
                  </a:lnTo>
                  <a:close/>
                </a:path>
              </a:pathLst>
            </a:custGeom>
            <a:solidFill>
              <a:srgbClr val="8DBE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/>
          <p:nvPr/>
        </p:nvSpPr>
        <p:spPr>
          <a:xfrm>
            <a:off x="7430315" y="1186173"/>
            <a:ext cx="636905" cy="636905"/>
          </a:xfrm>
          <a:custGeom>
            <a:avLst/>
            <a:gdLst/>
            <a:ahLst/>
            <a:cxnLst/>
            <a:rect l="l" t="t" r="r" b="b"/>
            <a:pathLst>
              <a:path w="636904" h="636905">
                <a:moveTo>
                  <a:pt x="318312" y="0"/>
                </a:moveTo>
                <a:lnTo>
                  <a:pt x="285711" y="223215"/>
                </a:lnTo>
                <a:lnTo>
                  <a:pt x="267879" y="259334"/>
                </a:lnTo>
                <a:lnTo>
                  <a:pt x="232244" y="278117"/>
                </a:lnTo>
                <a:lnTo>
                  <a:pt x="0" y="318312"/>
                </a:lnTo>
                <a:lnTo>
                  <a:pt x="221576" y="344093"/>
                </a:lnTo>
                <a:lnTo>
                  <a:pt x="259024" y="361634"/>
                </a:lnTo>
                <a:lnTo>
                  <a:pt x="278422" y="398157"/>
                </a:lnTo>
                <a:lnTo>
                  <a:pt x="318312" y="636625"/>
                </a:lnTo>
                <a:lnTo>
                  <a:pt x="351078" y="398678"/>
                </a:lnTo>
                <a:lnTo>
                  <a:pt x="370292" y="360730"/>
                </a:lnTo>
                <a:lnTo>
                  <a:pt x="408813" y="342671"/>
                </a:lnTo>
                <a:lnTo>
                  <a:pt x="636638" y="318312"/>
                </a:lnTo>
                <a:lnTo>
                  <a:pt x="399986" y="279590"/>
                </a:lnTo>
                <a:lnTo>
                  <a:pt x="379929" y="272845"/>
                </a:lnTo>
                <a:lnTo>
                  <a:pt x="363448" y="260402"/>
                </a:lnTo>
                <a:lnTo>
                  <a:pt x="351673" y="243437"/>
                </a:lnTo>
                <a:lnTo>
                  <a:pt x="345732" y="223126"/>
                </a:lnTo>
                <a:lnTo>
                  <a:pt x="318312" y="0"/>
                </a:lnTo>
                <a:close/>
              </a:path>
            </a:pathLst>
          </a:custGeom>
          <a:solidFill>
            <a:srgbClr val="8DBE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125608" y="1186173"/>
            <a:ext cx="636905" cy="636905"/>
          </a:xfrm>
          <a:custGeom>
            <a:avLst/>
            <a:gdLst/>
            <a:ahLst/>
            <a:cxnLst/>
            <a:rect l="l" t="t" r="r" b="b"/>
            <a:pathLst>
              <a:path w="636904" h="636905">
                <a:moveTo>
                  <a:pt x="318312" y="0"/>
                </a:moveTo>
                <a:lnTo>
                  <a:pt x="285711" y="223215"/>
                </a:lnTo>
                <a:lnTo>
                  <a:pt x="267879" y="259334"/>
                </a:lnTo>
                <a:lnTo>
                  <a:pt x="232244" y="278117"/>
                </a:lnTo>
                <a:lnTo>
                  <a:pt x="0" y="318312"/>
                </a:lnTo>
                <a:lnTo>
                  <a:pt x="221576" y="344093"/>
                </a:lnTo>
                <a:lnTo>
                  <a:pt x="259024" y="361634"/>
                </a:lnTo>
                <a:lnTo>
                  <a:pt x="278422" y="398157"/>
                </a:lnTo>
                <a:lnTo>
                  <a:pt x="318312" y="636625"/>
                </a:lnTo>
                <a:lnTo>
                  <a:pt x="351078" y="398678"/>
                </a:lnTo>
                <a:lnTo>
                  <a:pt x="370292" y="360730"/>
                </a:lnTo>
                <a:lnTo>
                  <a:pt x="408813" y="342671"/>
                </a:lnTo>
                <a:lnTo>
                  <a:pt x="636638" y="318312"/>
                </a:lnTo>
                <a:lnTo>
                  <a:pt x="399986" y="279590"/>
                </a:lnTo>
                <a:lnTo>
                  <a:pt x="379929" y="272845"/>
                </a:lnTo>
                <a:lnTo>
                  <a:pt x="363448" y="260402"/>
                </a:lnTo>
                <a:lnTo>
                  <a:pt x="351673" y="243437"/>
                </a:lnTo>
                <a:lnTo>
                  <a:pt x="345732" y="223126"/>
                </a:lnTo>
                <a:lnTo>
                  <a:pt x="318312" y="0"/>
                </a:lnTo>
                <a:close/>
              </a:path>
            </a:pathLst>
          </a:custGeom>
          <a:solidFill>
            <a:srgbClr val="8DBE4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314146" y="4843274"/>
            <a:ext cx="2866647" cy="50083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dirty="0"/>
              <a:t>GRUPO</a:t>
            </a:r>
            <a:r>
              <a:rPr sz="3400" spc="-240" dirty="0"/>
              <a:t> </a:t>
            </a:r>
            <a:r>
              <a:rPr sz="3400" spc="15" dirty="0"/>
              <a:t>B</a:t>
            </a:r>
            <a:endParaRPr sz="3400"/>
          </a:p>
        </p:txBody>
      </p:sp>
      <p:sp>
        <p:nvSpPr>
          <p:cNvPr id="4" name="object 4"/>
          <p:cNvSpPr txBox="1"/>
          <p:nvPr/>
        </p:nvSpPr>
        <p:spPr>
          <a:xfrm>
            <a:off x="686544" y="1663212"/>
            <a:ext cx="1984375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000" spc="-10" dirty="0">
                <a:solidFill>
                  <a:srgbClr val="9C9FA0"/>
                </a:solidFill>
                <a:latin typeface="Verdana"/>
                <a:cs typeface="Verdana"/>
              </a:rPr>
              <a:t>VARIANTE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564206" y="4034961"/>
            <a:ext cx="457200" cy="692785"/>
          </a:xfrm>
          <a:custGeom>
            <a:avLst/>
            <a:gdLst/>
            <a:ahLst/>
            <a:cxnLst/>
            <a:rect l="l" t="t" r="r" b="b"/>
            <a:pathLst>
              <a:path w="457200" h="692785">
                <a:moveTo>
                  <a:pt x="221195" y="0"/>
                </a:moveTo>
                <a:lnTo>
                  <a:pt x="167673" y="5119"/>
                </a:lnTo>
                <a:lnTo>
                  <a:pt x="121547" y="19752"/>
                </a:lnTo>
                <a:lnTo>
                  <a:pt x="82863" y="42811"/>
                </a:lnTo>
                <a:lnTo>
                  <a:pt x="51668" y="73209"/>
                </a:lnTo>
                <a:lnTo>
                  <a:pt x="28008" y="109858"/>
                </a:lnTo>
                <a:lnTo>
                  <a:pt x="11930" y="151671"/>
                </a:lnTo>
                <a:lnTo>
                  <a:pt x="3479" y="197561"/>
                </a:lnTo>
                <a:lnTo>
                  <a:pt x="71374" y="197561"/>
                </a:lnTo>
                <a:lnTo>
                  <a:pt x="83729" y="150682"/>
                </a:lnTo>
                <a:lnTo>
                  <a:pt x="103798" y="112441"/>
                </a:lnTo>
                <a:lnTo>
                  <a:pt x="132606" y="83859"/>
                </a:lnTo>
                <a:lnTo>
                  <a:pt x="171177" y="65959"/>
                </a:lnTo>
                <a:lnTo>
                  <a:pt x="220535" y="59766"/>
                </a:lnTo>
                <a:lnTo>
                  <a:pt x="268028" y="66363"/>
                </a:lnTo>
                <a:lnTo>
                  <a:pt x="305982" y="84867"/>
                </a:lnTo>
                <a:lnTo>
                  <a:pt x="333815" y="113346"/>
                </a:lnTo>
                <a:lnTo>
                  <a:pt x="350942" y="149869"/>
                </a:lnTo>
                <a:lnTo>
                  <a:pt x="356781" y="192506"/>
                </a:lnTo>
                <a:lnTo>
                  <a:pt x="351864" y="235733"/>
                </a:lnTo>
                <a:lnTo>
                  <a:pt x="336071" y="270800"/>
                </a:lnTo>
                <a:lnTo>
                  <a:pt x="307836" y="303050"/>
                </a:lnTo>
                <a:lnTo>
                  <a:pt x="265596" y="337824"/>
                </a:lnTo>
                <a:lnTo>
                  <a:pt x="207784" y="380466"/>
                </a:lnTo>
                <a:lnTo>
                  <a:pt x="154203" y="422856"/>
                </a:lnTo>
                <a:lnTo>
                  <a:pt x="109706" y="464316"/>
                </a:lnTo>
                <a:lnTo>
                  <a:pt x="73694" y="504730"/>
                </a:lnTo>
                <a:lnTo>
                  <a:pt x="45570" y="543977"/>
                </a:lnTo>
                <a:lnTo>
                  <a:pt x="24737" y="581940"/>
                </a:lnTo>
                <a:lnTo>
                  <a:pt x="10595" y="618501"/>
                </a:lnTo>
                <a:lnTo>
                  <a:pt x="0" y="686942"/>
                </a:lnTo>
                <a:lnTo>
                  <a:pt x="0" y="692632"/>
                </a:lnTo>
                <a:lnTo>
                  <a:pt x="445833" y="692632"/>
                </a:lnTo>
                <a:lnTo>
                  <a:pt x="457187" y="632078"/>
                </a:lnTo>
                <a:lnTo>
                  <a:pt x="80048" y="632078"/>
                </a:lnTo>
                <a:lnTo>
                  <a:pt x="91526" y="599198"/>
                </a:lnTo>
                <a:lnTo>
                  <a:pt x="112687" y="561613"/>
                </a:lnTo>
                <a:lnTo>
                  <a:pt x="145312" y="519906"/>
                </a:lnTo>
                <a:lnTo>
                  <a:pt x="191183" y="474659"/>
                </a:lnTo>
                <a:lnTo>
                  <a:pt x="252082" y="426453"/>
                </a:lnTo>
                <a:lnTo>
                  <a:pt x="310094" y="384119"/>
                </a:lnTo>
                <a:lnTo>
                  <a:pt x="355202" y="347127"/>
                </a:lnTo>
                <a:lnTo>
                  <a:pt x="388456" y="312285"/>
                </a:lnTo>
                <a:lnTo>
                  <a:pt x="410908" y="276400"/>
                </a:lnTo>
                <a:lnTo>
                  <a:pt x="423609" y="236281"/>
                </a:lnTo>
                <a:lnTo>
                  <a:pt x="427609" y="188734"/>
                </a:lnTo>
                <a:lnTo>
                  <a:pt x="423854" y="149248"/>
                </a:lnTo>
                <a:lnTo>
                  <a:pt x="412284" y="110996"/>
                </a:lnTo>
                <a:lnTo>
                  <a:pt x="392442" y="75742"/>
                </a:lnTo>
                <a:lnTo>
                  <a:pt x="363869" y="45251"/>
                </a:lnTo>
                <a:lnTo>
                  <a:pt x="326109" y="21288"/>
                </a:lnTo>
                <a:lnTo>
                  <a:pt x="278704" y="5616"/>
                </a:lnTo>
                <a:lnTo>
                  <a:pt x="221195" y="0"/>
                </a:lnTo>
                <a:close/>
              </a:path>
            </a:pathLst>
          </a:custGeom>
          <a:solidFill>
            <a:srgbClr val="8DBE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106252" y="4034137"/>
            <a:ext cx="461009" cy="705485"/>
          </a:xfrm>
          <a:custGeom>
            <a:avLst/>
            <a:gdLst/>
            <a:ahLst/>
            <a:cxnLst/>
            <a:rect l="l" t="t" r="r" b="b"/>
            <a:pathLst>
              <a:path w="461010" h="705485">
                <a:moveTo>
                  <a:pt x="232801" y="0"/>
                </a:moveTo>
                <a:lnTo>
                  <a:pt x="187307" y="4371"/>
                </a:lnTo>
                <a:lnTo>
                  <a:pt x="147594" y="16898"/>
                </a:lnTo>
                <a:lnTo>
                  <a:pt x="113358" y="36702"/>
                </a:lnTo>
                <a:lnTo>
                  <a:pt x="84292" y="62904"/>
                </a:lnTo>
                <a:lnTo>
                  <a:pt x="60093" y="94625"/>
                </a:lnTo>
                <a:lnTo>
                  <a:pt x="40455" y="130986"/>
                </a:lnTo>
                <a:lnTo>
                  <a:pt x="25072" y="171108"/>
                </a:lnTo>
                <a:lnTo>
                  <a:pt x="13638" y="214112"/>
                </a:lnTo>
                <a:lnTo>
                  <a:pt x="5850" y="259118"/>
                </a:lnTo>
                <a:lnTo>
                  <a:pt x="1400" y="305249"/>
                </a:lnTo>
                <a:lnTo>
                  <a:pt x="130" y="346887"/>
                </a:lnTo>
                <a:lnTo>
                  <a:pt x="0" y="352132"/>
                </a:lnTo>
                <a:lnTo>
                  <a:pt x="1313" y="398463"/>
                </a:lnTo>
                <a:lnTo>
                  <a:pt x="5526" y="444978"/>
                </a:lnTo>
                <a:lnTo>
                  <a:pt x="12966" y="490297"/>
                </a:lnTo>
                <a:lnTo>
                  <a:pt x="23974" y="533548"/>
                </a:lnTo>
                <a:lnTo>
                  <a:pt x="38894" y="573860"/>
                </a:lnTo>
                <a:lnTo>
                  <a:pt x="58067" y="610362"/>
                </a:lnTo>
                <a:lnTo>
                  <a:pt x="81836" y="642181"/>
                </a:lnTo>
                <a:lnTo>
                  <a:pt x="110544" y="668447"/>
                </a:lnTo>
                <a:lnTo>
                  <a:pt x="144531" y="688287"/>
                </a:lnTo>
                <a:lnTo>
                  <a:pt x="184141" y="700830"/>
                </a:lnTo>
                <a:lnTo>
                  <a:pt x="229715" y="705205"/>
                </a:lnTo>
                <a:lnTo>
                  <a:pt x="277073" y="700459"/>
                </a:lnTo>
                <a:lnTo>
                  <a:pt x="317836" y="686933"/>
                </a:lnTo>
                <a:lnTo>
                  <a:pt x="352443" y="665700"/>
                </a:lnTo>
                <a:lnTo>
                  <a:pt x="373777" y="645121"/>
                </a:lnTo>
                <a:lnTo>
                  <a:pt x="229868" y="645121"/>
                </a:lnTo>
                <a:lnTo>
                  <a:pt x="187191" y="637830"/>
                </a:lnTo>
                <a:lnTo>
                  <a:pt x="186860" y="637830"/>
                </a:lnTo>
                <a:lnTo>
                  <a:pt x="151801" y="617235"/>
                </a:lnTo>
                <a:lnTo>
                  <a:pt x="124337" y="585968"/>
                </a:lnTo>
                <a:lnTo>
                  <a:pt x="103571" y="546342"/>
                </a:lnTo>
                <a:lnTo>
                  <a:pt x="88743" y="500753"/>
                </a:lnTo>
                <a:lnTo>
                  <a:pt x="79094" y="451592"/>
                </a:lnTo>
                <a:lnTo>
                  <a:pt x="73867" y="401306"/>
                </a:lnTo>
                <a:lnTo>
                  <a:pt x="72286" y="352132"/>
                </a:lnTo>
                <a:lnTo>
                  <a:pt x="73920" y="297022"/>
                </a:lnTo>
                <a:lnTo>
                  <a:pt x="73942" y="296306"/>
                </a:lnTo>
                <a:lnTo>
                  <a:pt x="79402" y="242893"/>
                </a:lnTo>
                <a:lnTo>
                  <a:pt x="89410" y="193444"/>
                </a:lnTo>
                <a:lnTo>
                  <a:pt x="104708" y="149509"/>
                </a:lnTo>
                <a:lnTo>
                  <a:pt x="126036" y="112638"/>
                </a:lnTo>
                <a:lnTo>
                  <a:pt x="154137" y="84383"/>
                </a:lnTo>
                <a:lnTo>
                  <a:pt x="189754" y="66293"/>
                </a:lnTo>
                <a:lnTo>
                  <a:pt x="233627" y="59918"/>
                </a:lnTo>
                <a:lnTo>
                  <a:pt x="375016" y="59918"/>
                </a:lnTo>
                <a:lnTo>
                  <a:pt x="359518" y="43666"/>
                </a:lnTo>
                <a:lnTo>
                  <a:pt x="324002" y="20197"/>
                </a:lnTo>
                <a:lnTo>
                  <a:pt x="281908" y="5246"/>
                </a:lnTo>
                <a:lnTo>
                  <a:pt x="232801" y="0"/>
                </a:lnTo>
                <a:close/>
              </a:path>
              <a:path w="461010" h="705485">
                <a:moveTo>
                  <a:pt x="375016" y="59918"/>
                </a:moveTo>
                <a:lnTo>
                  <a:pt x="233627" y="59918"/>
                </a:lnTo>
                <a:lnTo>
                  <a:pt x="276570" y="66872"/>
                </a:lnTo>
                <a:lnTo>
                  <a:pt x="311173" y="86325"/>
                </a:lnTo>
                <a:lnTo>
                  <a:pt x="338241" y="116160"/>
                </a:lnTo>
                <a:lnTo>
                  <a:pt x="358581" y="154263"/>
                </a:lnTo>
                <a:lnTo>
                  <a:pt x="372997" y="198518"/>
                </a:lnTo>
                <a:lnTo>
                  <a:pt x="382297" y="246809"/>
                </a:lnTo>
                <a:lnTo>
                  <a:pt x="387215" y="296306"/>
                </a:lnTo>
                <a:lnTo>
                  <a:pt x="387286" y="297022"/>
                </a:lnTo>
                <a:lnTo>
                  <a:pt x="388766" y="346887"/>
                </a:lnTo>
                <a:lnTo>
                  <a:pt x="387301" y="398463"/>
                </a:lnTo>
                <a:lnTo>
                  <a:pt x="387220" y="401306"/>
                </a:lnTo>
                <a:lnTo>
                  <a:pt x="382035" y="454533"/>
                </a:lnTo>
                <a:lnTo>
                  <a:pt x="372417" y="504811"/>
                </a:lnTo>
                <a:lnTo>
                  <a:pt x="357568" y="550230"/>
                </a:lnTo>
                <a:lnTo>
                  <a:pt x="336687" y="588880"/>
                </a:lnTo>
                <a:lnTo>
                  <a:pt x="308976" y="618852"/>
                </a:lnTo>
                <a:lnTo>
                  <a:pt x="273636" y="638236"/>
                </a:lnTo>
                <a:lnTo>
                  <a:pt x="229868" y="645121"/>
                </a:lnTo>
                <a:lnTo>
                  <a:pt x="373777" y="645121"/>
                </a:lnTo>
                <a:lnTo>
                  <a:pt x="404949" y="604395"/>
                </a:lnTo>
                <a:lnTo>
                  <a:pt x="423726" y="566465"/>
                </a:lnTo>
                <a:lnTo>
                  <a:pt x="438103" y="525112"/>
                </a:lnTo>
                <a:lnTo>
                  <a:pt x="448522" y="481407"/>
                </a:lnTo>
                <a:lnTo>
                  <a:pt x="455420" y="436420"/>
                </a:lnTo>
                <a:lnTo>
                  <a:pt x="459236" y="391223"/>
                </a:lnTo>
                <a:lnTo>
                  <a:pt x="460272" y="352132"/>
                </a:lnTo>
                <a:lnTo>
                  <a:pt x="460285" y="351624"/>
                </a:lnTo>
                <a:lnTo>
                  <a:pt x="458787" y="297022"/>
                </a:lnTo>
                <a:lnTo>
                  <a:pt x="453622" y="247296"/>
                </a:lnTo>
                <a:lnTo>
                  <a:pt x="444484" y="199016"/>
                </a:lnTo>
                <a:lnTo>
                  <a:pt x="430939" y="153328"/>
                </a:lnTo>
                <a:lnTo>
                  <a:pt x="412553" y="111417"/>
                </a:lnTo>
                <a:lnTo>
                  <a:pt x="388890" y="74467"/>
                </a:lnTo>
                <a:lnTo>
                  <a:pt x="375016" y="59918"/>
                </a:lnTo>
                <a:close/>
              </a:path>
            </a:pathLst>
          </a:custGeom>
          <a:solidFill>
            <a:srgbClr val="8DBE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659233" y="4034961"/>
            <a:ext cx="457200" cy="692785"/>
          </a:xfrm>
          <a:custGeom>
            <a:avLst/>
            <a:gdLst/>
            <a:ahLst/>
            <a:cxnLst/>
            <a:rect l="l" t="t" r="r" b="b"/>
            <a:pathLst>
              <a:path w="457200" h="692785">
                <a:moveTo>
                  <a:pt x="221195" y="0"/>
                </a:moveTo>
                <a:lnTo>
                  <a:pt x="167673" y="5119"/>
                </a:lnTo>
                <a:lnTo>
                  <a:pt x="121547" y="19752"/>
                </a:lnTo>
                <a:lnTo>
                  <a:pt x="82863" y="42811"/>
                </a:lnTo>
                <a:lnTo>
                  <a:pt x="51668" y="73209"/>
                </a:lnTo>
                <a:lnTo>
                  <a:pt x="28008" y="109858"/>
                </a:lnTo>
                <a:lnTo>
                  <a:pt x="11930" y="151671"/>
                </a:lnTo>
                <a:lnTo>
                  <a:pt x="3479" y="197561"/>
                </a:lnTo>
                <a:lnTo>
                  <a:pt x="71374" y="197561"/>
                </a:lnTo>
                <a:lnTo>
                  <a:pt x="83729" y="150682"/>
                </a:lnTo>
                <a:lnTo>
                  <a:pt x="103798" y="112441"/>
                </a:lnTo>
                <a:lnTo>
                  <a:pt x="132606" y="83859"/>
                </a:lnTo>
                <a:lnTo>
                  <a:pt x="171177" y="65959"/>
                </a:lnTo>
                <a:lnTo>
                  <a:pt x="220535" y="59766"/>
                </a:lnTo>
                <a:lnTo>
                  <a:pt x="268028" y="66363"/>
                </a:lnTo>
                <a:lnTo>
                  <a:pt x="305982" y="84867"/>
                </a:lnTo>
                <a:lnTo>
                  <a:pt x="333815" y="113346"/>
                </a:lnTo>
                <a:lnTo>
                  <a:pt x="350942" y="149869"/>
                </a:lnTo>
                <a:lnTo>
                  <a:pt x="356781" y="192506"/>
                </a:lnTo>
                <a:lnTo>
                  <a:pt x="351864" y="235733"/>
                </a:lnTo>
                <a:lnTo>
                  <a:pt x="336071" y="270800"/>
                </a:lnTo>
                <a:lnTo>
                  <a:pt x="307836" y="303050"/>
                </a:lnTo>
                <a:lnTo>
                  <a:pt x="265596" y="337824"/>
                </a:lnTo>
                <a:lnTo>
                  <a:pt x="207784" y="380466"/>
                </a:lnTo>
                <a:lnTo>
                  <a:pt x="154203" y="422856"/>
                </a:lnTo>
                <a:lnTo>
                  <a:pt x="109706" y="464316"/>
                </a:lnTo>
                <a:lnTo>
                  <a:pt x="73694" y="504730"/>
                </a:lnTo>
                <a:lnTo>
                  <a:pt x="45570" y="543977"/>
                </a:lnTo>
                <a:lnTo>
                  <a:pt x="24737" y="581940"/>
                </a:lnTo>
                <a:lnTo>
                  <a:pt x="10595" y="618501"/>
                </a:lnTo>
                <a:lnTo>
                  <a:pt x="0" y="686942"/>
                </a:lnTo>
                <a:lnTo>
                  <a:pt x="0" y="692632"/>
                </a:lnTo>
                <a:lnTo>
                  <a:pt x="445833" y="692632"/>
                </a:lnTo>
                <a:lnTo>
                  <a:pt x="457187" y="632078"/>
                </a:lnTo>
                <a:lnTo>
                  <a:pt x="80048" y="632078"/>
                </a:lnTo>
                <a:lnTo>
                  <a:pt x="91526" y="599198"/>
                </a:lnTo>
                <a:lnTo>
                  <a:pt x="112687" y="561613"/>
                </a:lnTo>
                <a:lnTo>
                  <a:pt x="145312" y="519906"/>
                </a:lnTo>
                <a:lnTo>
                  <a:pt x="191183" y="474659"/>
                </a:lnTo>
                <a:lnTo>
                  <a:pt x="252082" y="426453"/>
                </a:lnTo>
                <a:lnTo>
                  <a:pt x="310094" y="384119"/>
                </a:lnTo>
                <a:lnTo>
                  <a:pt x="355202" y="347127"/>
                </a:lnTo>
                <a:lnTo>
                  <a:pt x="388456" y="312285"/>
                </a:lnTo>
                <a:lnTo>
                  <a:pt x="410908" y="276400"/>
                </a:lnTo>
                <a:lnTo>
                  <a:pt x="423609" y="236281"/>
                </a:lnTo>
                <a:lnTo>
                  <a:pt x="427609" y="188734"/>
                </a:lnTo>
                <a:lnTo>
                  <a:pt x="423854" y="149248"/>
                </a:lnTo>
                <a:lnTo>
                  <a:pt x="412284" y="110996"/>
                </a:lnTo>
                <a:lnTo>
                  <a:pt x="392442" y="75742"/>
                </a:lnTo>
                <a:lnTo>
                  <a:pt x="363869" y="45251"/>
                </a:lnTo>
                <a:lnTo>
                  <a:pt x="326109" y="21288"/>
                </a:lnTo>
                <a:lnTo>
                  <a:pt x="278704" y="5616"/>
                </a:lnTo>
                <a:lnTo>
                  <a:pt x="221195" y="0"/>
                </a:lnTo>
                <a:close/>
              </a:path>
            </a:pathLst>
          </a:custGeom>
          <a:solidFill>
            <a:srgbClr val="8DBE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203874" y="4043922"/>
            <a:ext cx="452120" cy="695960"/>
          </a:xfrm>
          <a:custGeom>
            <a:avLst/>
            <a:gdLst/>
            <a:ahLst/>
            <a:cxnLst/>
            <a:rect l="l" t="t" r="r" b="b"/>
            <a:pathLst>
              <a:path w="452120" h="695960">
                <a:moveTo>
                  <a:pt x="434263" y="0"/>
                </a:moveTo>
                <a:lnTo>
                  <a:pt x="63157" y="0"/>
                </a:lnTo>
                <a:lnTo>
                  <a:pt x="57146" y="59836"/>
                </a:lnTo>
                <a:lnTo>
                  <a:pt x="50300" y="121012"/>
                </a:lnTo>
                <a:lnTo>
                  <a:pt x="42977" y="181134"/>
                </a:lnTo>
                <a:lnTo>
                  <a:pt x="35531" y="237810"/>
                </a:lnTo>
                <a:lnTo>
                  <a:pt x="28318" y="288647"/>
                </a:lnTo>
                <a:lnTo>
                  <a:pt x="21694" y="331252"/>
                </a:lnTo>
                <a:lnTo>
                  <a:pt x="16014" y="363232"/>
                </a:lnTo>
                <a:lnTo>
                  <a:pt x="81902" y="377888"/>
                </a:lnTo>
                <a:lnTo>
                  <a:pt x="100606" y="344254"/>
                </a:lnTo>
                <a:lnTo>
                  <a:pt x="127849" y="313251"/>
                </a:lnTo>
                <a:lnTo>
                  <a:pt x="170043" y="290516"/>
                </a:lnTo>
                <a:lnTo>
                  <a:pt x="233603" y="281686"/>
                </a:lnTo>
                <a:lnTo>
                  <a:pt x="281640" y="288180"/>
                </a:lnTo>
                <a:lnTo>
                  <a:pt x="319548" y="306269"/>
                </a:lnTo>
                <a:lnTo>
                  <a:pt x="347949" y="333867"/>
                </a:lnTo>
                <a:lnTo>
                  <a:pt x="367466" y="368883"/>
                </a:lnTo>
                <a:lnTo>
                  <a:pt x="378720" y="409229"/>
                </a:lnTo>
                <a:lnTo>
                  <a:pt x="382333" y="452818"/>
                </a:lnTo>
                <a:lnTo>
                  <a:pt x="378411" y="503133"/>
                </a:lnTo>
                <a:lnTo>
                  <a:pt x="366240" y="547313"/>
                </a:lnTo>
                <a:lnTo>
                  <a:pt x="345212" y="584015"/>
                </a:lnTo>
                <a:lnTo>
                  <a:pt x="314720" y="611895"/>
                </a:lnTo>
                <a:lnTo>
                  <a:pt x="274155" y="629609"/>
                </a:lnTo>
                <a:lnTo>
                  <a:pt x="222910" y="635812"/>
                </a:lnTo>
                <a:lnTo>
                  <a:pt x="170700" y="629154"/>
                </a:lnTo>
                <a:lnTo>
                  <a:pt x="130700" y="610914"/>
                </a:lnTo>
                <a:lnTo>
                  <a:pt x="101306" y="583692"/>
                </a:lnTo>
                <a:lnTo>
                  <a:pt x="80913" y="550086"/>
                </a:lnTo>
                <a:lnTo>
                  <a:pt x="67919" y="512699"/>
                </a:lnTo>
                <a:lnTo>
                  <a:pt x="0" y="512699"/>
                </a:lnTo>
                <a:lnTo>
                  <a:pt x="10946" y="559449"/>
                </a:lnTo>
                <a:lnTo>
                  <a:pt x="29696" y="599796"/>
                </a:lnTo>
                <a:lnTo>
                  <a:pt x="55671" y="633452"/>
                </a:lnTo>
                <a:lnTo>
                  <a:pt x="88294" y="660129"/>
                </a:lnTo>
                <a:lnTo>
                  <a:pt x="126989" y="679540"/>
                </a:lnTo>
                <a:lnTo>
                  <a:pt x="171177" y="691397"/>
                </a:lnTo>
                <a:lnTo>
                  <a:pt x="220281" y="695413"/>
                </a:lnTo>
                <a:lnTo>
                  <a:pt x="275884" y="690543"/>
                </a:lnTo>
                <a:lnTo>
                  <a:pt x="323518" y="676493"/>
                </a:lnTo>
                <a:lnTo>
                  <a:pt x="363352" y="654107"/>
                </a:lnTo>
                <a:lnTo>
                  <a:pt x="395560" y="624230"/>
                </a:lnTo>
                <a:lnTo>
                  <a:pt x="420312" y="587704"/>
                </a:lnTo>
                <a:lnTo>
                  <a:pt x="437780" y="545373"/>
                </a:lnTo>
                <a:lnTo>
                  <a:pt x="448134" y="498081"/>
                </a:lnTo>
                <a:lnTo>
                  <a:pt x="451548" y="446671"/>
                </a:lnTo>
                <a:lnTo>
                  <a:pt x="447780" y="397726"/>
                </a:lnTo>
                <a:lnTo>
                  <a:pt x="436790" y="353701"/>
                </a:lnTo>
                <a:lnTo>
                  <a:pt x="419054" y="315090"/>
                </a:lnTo>
                <a:lnTo>
                  <a:pt x="395046" y="282389"/>
                </a:lnTo>
                <a:lnTo>
                  <a:pt x="365239" y="256093"/>
                </a:lnTo>
                <a:lnTo>
                  <a:pt x="330108" y="236697"/>
                </a:lnTo>
                <a:lnTo>
                  <a:pt x="290127" y="224696"/>
                </a:lnTo>
                <a:lnTo>
                  <a:pt x="245770" y="220586"/>
                </a:lnTo>
                <a:lnTo>
                  <a:pt x="189028" y="226068"/>
                </a:lnTo>
                <a:lnTo>
                  <a:pt x="146005" y="240818"/>
                </a:lnTo>
                <a:lnTo>
                  <a:pt x="114193" y="262296"/>
                </a:lnTo>
                <a:lnTo>
                  <a:pt x="91084" y="287959"/>
                </a:lnTo>
                <a:lnTo>
                  <a:pt x="96458" y="253682"/>
                </a:lnTo>
                <a:lnTo>
                  <a:pt x="102621" y="209784"/>
                </a:lnTo>
                <a:lnTo>
                  <a:pt x="109061" y="160336"/>
                </a:lnTo>
                <a:lnTo>
                  <a:pt x="115267" y="109409"/>
                </a:lnTo>
                <a:lnTo>
                  <a:pt x="120726" y="61074"/>
                </a:lnTo>
                <a:lnTo>
                  <a:pt x="424700" y="61074"/>
                </a:lnTo>
                <a:lnTo>
                  <a:pt x="434263" y="0"/>
                </a:lnTo>
                <a:close/>
              </a:path>
            </a:pathLst>
          </a:custGeom>
          <a:solidFill>
            <a:srgbClr val="8DBE4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766504" y="3698907"/>
            <a:ext cx="2428240" cy="1846580"/>
            <a:chOff x="766504" y="3698907"/>
            <a:chExt cx="2428240" cy="1846580"/>
          </a:xfrm>
        </p:grpSpPr>
        <p:sp>
          <p:nvSpPr>
            <p:cNvPr id="10" name="object 10"/>
            <p:cNvSpPr/>
            <p:nvPr/>
          </p:nvSpPr>
          <p:spPr>
            <a:xfrm>
              <a:off x="1252029" y="3732496"/>
              <a:ext cx="1720850" cy="1558290"/>
            </a:xfrm>
            <a:custGeom>
              <a:avLst/>
              <a:gdLst/>
              <a:ahLst/>
              <a:cxnLst/>
              <a:rect l="l" t="t" r="r" b="b"/>
              <a:pathLst>
                <a:path w="1720850" h="1558289">
                  <a:moveTo>
                    <a:pt x="532194" y="0"/>
                  </a:moveTo>
                  <a:lnTo>
                    <a:pt x="472860" y="0"/>
                  </a:lnTo>
                  <a:lnTo>
                    <a:pt x="422450" y="552"/>
                  </a:lnTo>
                  <a:lnTo>
                    <a:pt x="425799" y="552"/>
                  </a:lnTo>
                  <a:lnTo>
                    <a:pt x="376154" y="1885"/>
                  </a:lnTo>
                  <a:lnTo>
                    <a:pt x="324287" y="4283"/>
                  </a:lnTo>
                  <a:lnTo>
                    <a:pt x="272517" y="7860"/>
                  </a:lnTo>
                  <a:lnTo>
                    <a:pt x="227064" y="15732"/>
                  </a:lnTo>
                  <a:lnTo>
                    <a:pt x="184588" y="31001"/>
                  </a:lnTo>
                  <a:lnTo>
                    <a:pt x="145498" y="52933"/>
                  </a:lnTo>
                  <a:lnTo>
                    <a:pt x="110203" y="80792"/>
                  </a:lnTo>
                  <a:lnTo>
                    <a:pt x="79112" y="113845"/>
                  </a:lnTo>
                  <a:lnTo>
                    <a:pt x="52633" y="151356"/>
                  </a:lnTo>
                  <a:lnTo>
                    <a:pt x="31176" y="192591"/>
                  </a:lnTo>
                  <a:lnTo>
                    <a:pt x="15148" y="236815"/>
                  </a:lnTo>
                  <a:lnTo>
                    <a:pt x="4959" y="283293"/>
                  </a:lnTo>
                  <a:lnTo>
                    <a:pt x="1017" y="331291"/>
                  </a:lnTo>
                  <a:lnTo>
                    <a:pt x="453" y="382460"/>
                  </a:lnTo>
                  <a:lnTo>
                    <a:pt x="150" y="433637"/>
                  </a:lnTo>
                  <a:lnTo>
                    <a:pt x="276" y="587197"/>
                  </a:lnTo>
                  <a:lnTo>
                    <a:pt x="665" y="681608"/>
                  </a:lnTo>
                  <a:lnTo>
                    <a:pt x="753" y="848676"/>
                  </a:lnTo>
                  <a:lnTo>
                    <a:pt x="463" y="894309"/>
                  </a:lnTo>
                  <a:lnTo>
                    <a:pt x="319" y="906880"/>
                  </a:lnTo>
                  <a:lnTo>
                    <a:pt x="196" y="917531"/>
                  </a:lnTo>
                  <a:lnTo>
                    <a:pt x="75" y="927983"/>
                  </a:lnTo>
                  <a:lnTo>
                    <a:pt x="2352" y="1001745"/>
                  </a:lnTo>
                  <a:lnTo>
                    <a:pt x="11341" y="1053526"/>
                  </a:lnTo>
                  <a:lnTo>
                    <a:pt x="26616" y="1100945"/>
                  </a:lnTo>
                  <a:lnTo>
                    <a:pt x="47951" y="1144128"/>
                  </a:lnTo>
                  <a:lnTo>
                    <a:pt x="75121" y="1183200"/>
                  </a:lnTo>
                  <a:lnTo>
                    <a:pt x="107900" y="1218287"/>
                  </a:lnTo>
                  <a:lnTo>
                    <a:pt x="146062" y="1249515"/>
                  </a:lnTo>
                  <a:lnTo>
                    <a:pt x="189383" y="1277009"/>
                  </a:lnTo>
                  <a:lnTo>
                    <a:pt x="47143" y="1557844"/>
                  </a:lnTo>
                  <a:lnTo>
                    <a:pt x="88812" y="1548665"/>
                  </a:lnTo>
                  <a:lnTo>
                    <a:pt x="123842" y="1538655"/>
                  </a:lnTo>
                  <a:lnTo>
                    <a:pt x="155628" y="1528473"/>
                  </a:lnTo>
                  <a:lnTo>
                    <a:pt x="187567" y="1518779"/>
                  </a:lnTo>
                  <a:lnTo>
                    <a:pt x="287325" y="1321878"/>
                  </a:lnTo>
                  <a:lnTo>
                    <a:pt x="1552784" y="1321878"/>
                  </a:lnTo>
                  <a:lnTo>
                    <a:pt x="1477933" y="1247279"/>
                  </a:lnTo>
                  <a:lnTo>
                    <a:pt x="497218" y="1247279"/>
                  </a:lnTo>
                  <a:lnTo>
                    <a:pt x="491529" y="1246821"/>
                  </a:lnTo>
                  <a:lnTo>
                    <a:pt x="436941" y="1236690"/>
                  </a:lnTo>
                  <a:lnTo>
                    <a:pt x="395288" y="1224165"/>
                  </a:lnTo>
                  <a:lnTo>
                    <a:pt x="356452" y="1208442"/>
                  </a:lnTo>
                  <a:lnTo>
                    <a:pt x="350533" y="1205940"/>
                  </a:lnTo>
                  <a:lnTo>
                    <a:pt x="1436455" y="1205940"/>
                  </a:lnTo>
                  <a:lnTo>
                    <a:pt x="1378067" y="1147749"/>
                  </a:lnTo>
                  <a:lnTo>
                    <a:pt x="235624" y="1147749"/>
                  </a:lnTo>
                  <a:lnTo>
                    <a:pt x="221916" y="1138048"/>
                  </a:lnTo>
                  <a:lnTo>
                    <a:pt x="208828" y="1127911"/>
                  </a:lnTo>
                  <a:lnTo>
                    <a:pt x="196381" y="1117327"/>
                  </a:lnTo>
                  <a:lnTo>
                    <a:pt x="184595" y="1106283"/>
                  </a:lnTo>
                  <a:lnTo>
                    <a:pt x="1336461" y="1106283"/>
                  </a:lnTo>
                  <a:lnTo>
                    <a:pt x="1278073" y="1048092"/>
                  </a:lnTo>
                  <a:lnTo>
                    <a:pt x="138024" y="1048092"/>
                  </a:lnTo>
                  <a:lnTo>
                    <a:pt x="132066" y="1038077"/>
                  </a:lnTo>
                  <a:lnTo>
                    <a:pt x="126504" y="1027837"/>
                  </a:lnTo>
                  <a:lnTo>
                    <a:pt x="121349" y="1017361"/>
                  </a:lnTo>
                  <a:lnTo>
                    <a:pt x="116612" y="1006639"/>
                  </a:lnTo>
                  <a:lnTo>
                    <a:pt x="1236480" y="1006639"/>
                  </a:lnTo>
                  <a:lnTo>
                    <a:pt x="1177978" y="948333"/>
                  </a:lnTo>
                  <a:lnTo>
                    <a:pt x="98159" y="948333"/>
                  </a:lnTo>
                  <a:lnTo>
                    <a:pt x="96204" y="938247"/>
                  </a:lnTo>
                  <a:lnTo>
                    <a:pt x="94462" y="927983"/>
                  </a:lnTo>
                  <a:lnTo>
                    <a:pt x="92974" y="917531"/>
                  </a:lnTo>
                  <a:lnTo>
                    <a:pt x="91784" y="906880"/>
                  </a:lnTo>
                  <a:lnTo>
                    <a:pt x="1136390" y="906880"/>
                  </a:lnTo>
                  <a:lnTo>
                    <a:pt x="1078000" y="848676"/>
                  </a:lnTo>
                  <a:lnTo>
                    <a:pt x="89739" y="848676"/>
                  </a:lnTo>
                  <a:lnTo>
                    <a:pt x="89820" y="843135"/>
                  </a:lnTo>
                  <a:lnTo>
                    <a:pt x="89890" y="838340"/>
                  </a:lnTo>
                  <a:lnTo>
                    <a:pt x="90009" y="827993"/>
                  </a:lnTo>
                  <a:lnTo>
                    <a:pt x="90103" y="817624"/>
                  </a:lnTo>
                  <a:lnTo>
                    <a:pt x="90183" y="807224"/>
                  </a:lnTo>
                  <a:lnTo>
                    <a:pt x="1036415" y="807224"/>
                  </a:lnTo>
                  <a:lnTo>
                    <a:pt x="978038" y="749032"/>
                  </a:lnTo>
                  <a:lnTo>
                    <a:pt x="90526" y="749032"/>
                  </a:lnTo>
                  <a:lnTo>
                    <a:pt x="90641" y="707579"/>
                  </a:lnTo>
                  <a:lnTo>
                    <a:pt x="936453" y="707579"/>
                  </a:lnTo>
                  <a:lnTo>
                    <a:pt x="910743" y="681951"/>
                  </a:lnTo>
                  <a:lnTo>
                    <a:pt x="910629" y="681608"/>
                  </a:lnTo>
                  <a:lnTo>
                    <a:pt x="877696" y="649375"/>
                  </a:lnTo>
                  <a:lnTo>
                    <a:pt x="90526" y="649375"/>
                  </a:lnTo>
                  <a:lnTo>
                    <a:pt x="90412" y="607922"/>
                  </a:lnTo>
                  <a:lnTo>
                    <a:pt x="835344" y="607922"/>
                  </a:lnTo>
                  <a:lnTo>
                    <a:pt x="775909" y="549617"/>
                  </a:lnTo>
                  <a:lnTo>
                    <a:pt x="90183" y="549617"/>
                  </a:lnTo>
                  <a:lnTo>
                    <a:pt x="90080" y="528890"/>
                  </a:lnTo>
                  <a:lnTo>
                    <a:pt x="89967" y="508164"/>
                  </a:lnTo>
                  <a:lnTo>
                    <a:pt x="733770" y="508164"/>
                  </a:lnTo>
                  <a:lnTo>
                    <a:pt x="689915" y="464882"/>
                  </a:lnTo>
                  <a:lnTo>
                    <a:pt x="681630" y="409448"/>
                  </a:lnTo>
                  <a:lnTo>
                    <a:pt x="676250" y="355891"/>
                  </a:lnTo>
                  <a:lnTo>
                    <a:pt x="674453" y="309184"/>
                  </a:lnTo>
                  <a:lnTo>
                    <a:pt x="676122" y="268883"/>
                  </a:lnTo>
                  <a:lnTo>
                    <a:pt x="259424" y="268883"/>
                  </a:lnTo>
                  <a:lnTo>
                    <a:pt x="232612" y="263467"/>
                  </a:lnTo>
                  <a:lnTo>
                    <a:pt x="210711" y="248698"/>
                  </a:lnTo>
                  <a:lnTo>
                    <a:pt x="195942" y="226798"/>
                  </a:lnTo>
                  <a:lnTo>
                    <a:pt x="190526" y="199986"/>
                  </a:lnTo>
                  <a:lnTo>
                    <a:pt x="195942" y="173172"/>
                  </a:lnTo>
                  <a:lnTo>
                    <a:pt x="210651" y="151356"/>
                  </a:lnTo>
                  <a:lnTo>
                    <a:pt x="232612" y="136494"/>
                  </a:lnTo>
                  <a:lnTo>
                    <a:pt x="259424" y="131076"/>
                  </a:lnTo>
                  <a:lnTo>
                    <a:pt x="715794" y="131076"/>
                  </a:lnTo>
                  <a:lnTo>
                    <a:pt x="733004" y="102934"/>
                  </a:lnTo>
                  <a:lnTo>
                    <a:pt x="762644" y="67764"/>
                  </a:lnTo>
                  <a:lnTo>
                    <a:pt x="799734" y="34828"/>
                  </a:lnTo>
                  <a:lnTo>
                    <a:pt x="844806" y="4283"/>
                  </a:lnTo>
                  <a:lnTo>
                    <a:pt x="858253" y="4283"/>
                  </a:lnTo>
                  <a:lnTo>
                    <a:pt x="532194" y="0"/>
                  </a:lnTo>
                  <a:close/>
                </a:path>
                <a:path w="1720850" h="1558289">
                  <a:moveTo>
                    <a:pt x="423512" y="1489314"/>
                  </a:moveTo>
                  <a:lnTo>
                    <a:pt x="351176" y="1489314"/>
                  </a:lnTo>
                  <a:lnTo>
                    <a:pt x="378584" y="1490729"/>
                  </a:lnTo>
                  <a:lnTo>
                    <a:pt x="409182" y="1495094"/>
                  </a:lnTo>
                  <a:lnTo>
                    <a:pt x="412713" y="1495779"/>
                  </a:lnTo>
                  <a:lnTo>
                    <a:pt x="416129" y="1496351"/>
                  </a:lnTo>
                  <a:lnTo>
                    <a:pt x="419545" y="1497138"/>
                  </a:lnTo>
                  <a:lnTo>
                    <a:pt x="423512" y="1489314"/>
                  </a:lnTo>
                  <a:close/>
                </a:path>
                <a:path w="1720850" h="1558289">
                  <a:moveTo>
                    <a:pt x="1552784" y="1321878"/>
                  </a:moveTo>
                  <a:lnTo>
                    <a:pt x="287325" y="1321878"/>
                  </a:lnTo>
                  <a:lnTo>
                    <a:pt x="306472" y="1329705"/>
                  </a:lnTo>
                  <a:lnTo>
                    <a:pt x="348925" y="1344964"/>
                  </a:lnTo>
                  <a:lnTo>
                    <a:pt x="372746" y="1351368"/>
                  </a:lnTo>
                  <a:lnTo>
                    <a:pt x="300762" y="1493620"/>
                  </a:lnTo>
                  <a:lnTo>
                    <a:pt x="325666" y="1490420"/>
                  </a:lnTo>
                  <a:lnTo>
                    <a:pt x="351176" y="1489314"/>
                  </a:lnTo>
                  <a:lnTo>
                    <a:pt x="423512" y="1489314"/>
                  </a:lnTo>
                  <a:lnTo>
                    <a:pt x="486627" y="1364804"/>
                  </a:lnTo>
                  <a:lnTo>
                    <a:pt x="1595855" y="1364804"/>
                  </a:lnTo>
                  <a:lnTo>
                    <a:pt x="1552784" y="1321878"/>
                  </a:lnTo>
                  <a:close/>
                </a:path>
                <a:path w="1720850" h="1558289">
                  <a:moveTo>
                    <a:pt x="1595855" y="1364804"/>
                  </a:moveTo>
                  <a:lnTo>
                    <a:pt x="1156844" y="1364804"/>
                  </a:lnTo>
                  <a:lnTo>
                    <a:pt x="1173310" y="1379798"/>
                  </a:lnTo>
                  <a:lnTo>
                    <a:pt x="1222439" y="1425167"/>
                  </a:lnTo>
                  <a:lnTo>
                    <a:pt x="1259150" y="1453967"/>
                  </a:lnTo>
                  <a:lnTo>
                    <a:pt x="1298988" y="1474553"/>
                  </a:lnTo>
                  <a:lnTo>
                    <a:pt x="1342093" y="1486873"/>
                  </a:lnTo>
                  <a:lnTo>
                    <a:pt x="1388606" y="1490877"/>
                  </a:lnTo>
                  <a:lnTo>
                    <a:pt x="1712599" y="1490729"/>
                  </a:lnTo>
                  <a:lnTo>
                    <a:pt x="1718869" y="1489861"/>
                  </a:lnTo>
                  <a:lnTo>
                    <a:pt x="1720580" y="1489861"/>
                  </a:lnTo>
                  <a:lnTo>
                    <a:pt x="1702017" y="1470608"/>
                  </a:lnTo>
                  <a:lnTo>
                    <a:pt x="1595855" y="1364804"/>
                  </a:lnTo>
                  <a:close/>
                </a:path>
                <a:path w="1720850" h="1558289">
                  <a:moveTo>
                    <a:pt x="1436455" y="1205940"/>
                  </a:moveTo>
                  <a:lnTo>
                    <a:pt x="1109930" y="1205940"/>
                  </a:lnTo>
                  <a:lnTo>
                    <a:pt x="1169937" y="1247279"/>
                  </a:lnTo>
                  <a:lnTo>
                    <a:pt x="1477933" y="1247279"/>
                  </a:lnTo>
                  <a:lnTo>
                    <a:pt x="1436455" y="1205940"/>
                  </a:lnTo>
                  <a:close/>
                </a:path>
                <a:path w="1720850" h="1558289">
                  <a:moveTo>
                    <a:pt x="1336461" y="1106283"/>
                  </a:moveTo>
                  <a:lnTo>
                    <a:pt x="965404" y="1106283"/>
                  </a:lnTo>
                  <a:lnTo>
                    <a:pt x="1025538" y="1147749"/>
                  </a:lnTo>
                  <a:lnTo>
                    <a:pt x="1378067" y="1147749"/>
                  </a:lnTo>
                  <a:lnTo>
                    <a:pt x="1336461" y="1106283"/>
                  </a:lnTo>
                  <a:close/>
                </a:path>
                <a:path w="1720850" h="1558289">
                  <a:moveTo>
                    <a:pt x="1236480" y="1006639"/>
                  </a:moveTo>
                  <a:lnTo>
                    <a:pt x="820878" y="1006639"/>
                  </a:lnTo>
                  <a:lnTo>
                    <a:pt x="880898" y="1048092"/>
                  </a:lnTo>
                  <a:lnTo>
                    <a:pt x="1278073" y="1048092"/>
                  </a:lnTo>
                  <a:lnTo>
                    <a:pt x="1236480" y="1006639"/>
                  </a:lnTo>
                  <a:close/>
                </a:path>
                <a:path w="1720850" h="1558289">
                  <a:moveTo>
                    <a:pt x="1136390" y="906880"/>
                  </a:moveTo>
                  <a:lnTo>
                    <a:pt x="676250" y="906880"/>
                  </a:lnTo>
                  <a:lnTo>
                    <a:pt x="736385" y="948333"/>
                  </a:lnTo>
                  <a:lnTo>
                    <a:pt x="1177978" y="948333"/>
                  </a:lnTo>
                  <a:lnTo>
                    <a:pt x="1136390" y="906880"/>
                  </a:lnTo>
                  <a:close/>
                </a:path>
                <a:path w="1720850" h="1558289">
                  <a:moveTo>
                    <a:pt x="1036415" y="807224"/>
                  </a:moveTo>
                  <a:lnTo>
                    <a:pt x="531724" y="807224"/>
                  </a:lnTo>
                  <a:lnTo>
                    <a:pt x="591744" y="848676"/>
                  </a:lnTo>
                  <a:lnTo>
                    <a:pt x="1078000" y="848676"/>
                  </a:lnTo>
                  <a:lnTo>
                    <a:pt x="1036415" y="807224"/>
                  </a:lnTo>
                  <a:close/>
                </a:path>
                <a:path w="1720850" h="1558289">
                  <a:moveTo>
                    <a:pt x="936453" y="707579"/>
                  </a:moveTo>
                  <a:lnTo>
                    <a:pt x="387198" y="707579"/>
                  </a:lnTo>
                  <a:lnTo>
                    <a:pt x="447218" y="749032"/>
                  </a:lnTo>
                  <a:lnTo>
                    <a:pt x="978038" y="749032"/>
                  </a:lnTo>
                  <a:lnTo>
                    <a:pt x="936453" y="707579"/>
                  </a:lnTo>
                  <a:close/>
                </a:path>
                <a:path w="1720850" h="1558289">
                  <a:moveTo>
                    <a:pt x="835344" y="607922"/>
                  </a:moveTo>
                  <a:lnTo>
                    <a:pt x="242571" y="607922"/>
                  </a:lnTo>
                  <a:lnTo>
                    <a:pt x="302705" y="649375"/>
                  </a:lnTo>
                  <a:lnTo>
                    <a:pt x="877696" y="649375"/>
                  </a:lnTo>
                  <a:lnTo>
                    <a:pt x="835344" y="607922"/>
                  </a:lnTo>
                  <a:close/>
                </a:path>
                <a:path w="1720850" h="1558289">
                  <a:moveTo>
                    <a:pt x="733770" y="508164"/>
                  </a:moveTo>
                  <a:lnTo>
                    <a:pt x="98045" y="508164"/>
                  </a:lnTo>
                  <a:lnTo>
                    <a:pt x="158179" y="549617"/>
                  </a:lnTo>
                  <a:lnTo>
                    <a:pt x="775909" y="549617"/>
                  </a:lnTo>
                  <a:lnTo>
                    <a:pt x="733770" y="508164"/>
                  </a:lnTo>
                  <a:close/>
                </a:path>
                <a:path w="1720850" h="1558289">
                  <a:moveTo>
                    <a:pt x="715794" y="131076"/>
                  </a:moveTo>
                  <a:lnTo>
                    <a:pt x="259424" y="131076"/>
                  </a:lnTo>
                  <a:lnTo>
                    <a:pt x="286218" y="136494"/>
                  </a:lnTo>
                  <a:lnTo>
                    <a:pt x="308139" y="151356"/>
                  </a:lnTo>
                  <a:lnTo>
                    <a:pt x="322808" y="173172"/>
                  </a:lnTo>
                  <a:lnTo>
                    <a:pt x="328207" y="199986"/>
                  </a:lnTo>
                  <a:lnTo>
                    <a:pt x="322808" y="226798"/>
                  </a:lnTo>
                  <a:lnTo>
                    <a:pt x="308079" y="248698"/>
                  </a:lnTo>
                  <a:lnTo>
                    <a:pt x="286218" y="263467"/>
                  </a:lnTo>
                  <a:lnTo>
                    <a:pt x="259424" y="268883"/>
                  </a:lnTo>
                  <a:lnTo>
                    <a:pt x="676122" y="268883"/>
                  </a:lnTo>
                  <a:lnTo>
                    <a:pt x="676316" y="264177"/>
                  </a:lnTo>
                  <a:lnTo>
                    <a:pt x="682471" y="220960"/>
                  </a:lnTo>
                  <a:lnTo>
                    <a:pt x="693550" y="179621"/>
                  </a:lnTo>
                  <a:lnTo>
                    <a:pt x="710183" y="140250"/>
                  </a:lnTo>
                  <a:lnTo>
                    <a:pt x="715794" y="131076"/>
                  </a:lnTo>
                  <a:close/>
                </a:path>
              </a:pathLst>
            </a:custGeom>
            <a:solidFill>
              <a:srgbClr val="454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66495" y="3698912"/>
              <a:ext cx="2266950" cy="1846580"/>
            </a:xfrm>
            <a:custGeom>
              <a:avLst/>
              <a:gdLst/>
              <a:ahLst/>
              <a:cxnLst/>
              <a:rect l="l" t="t" r="r" b="b"/>
              <a:pathLst>
                <a:path w="2266950" h="1846579">
                  <a:moveTo>
                    <a:pt x="375818" y="187909"/>
                  </a:moveTo>
                  <a:lnTo>
                    <a:pt x="236118" y="165049"/>
                  </a:lnTo>
                  <a:lnTo>
                    <a:pt x="204089" y="131724"/>
                  </a:lnTo>
                  <a:lnTo>
                    <a:pt x="187909" y="0"/>
                  </a:lnTo>
                  <a:lnTo>
                    <a:pt x="168656" y="131775"/>
                  </a:lnTo>
                  <a:lnTo>
                    <a:pt x="137096" y="164172"/>
                  </a:lnTo>
                  <a:lnTo>
                    <a:pt x="0" y="187909"/>
                  </a:lnTo>
                  <a:lnTo>
                    <a:pt x="130797" y="203123"/>
                  </a:lnTo>
                  <a:lnTo>
                    <a:pt x="164350" y="235038"/>
                  </a:lnTo>
                  <a:lnTo>
                    <a:pt x="187909" y="375818"/>
                  </a:lnTo>
                  <a:lnTo>
                    <a:pt x="207238" y="235356"/>
                  </a:lnTo>
                  <a:lnTo>
                    <a:pt x="211112" y="223062"/>
                  </a:lnTo>
                  <a:lnTo>
                    <a:pt x="218592" y="212953"/>
                  </a:lnTo>
                  <a:lnTo>
                    <a:pt x="228917" y="205790"/>
                  </a:lnTo>
                  <a:lnTo>
                    <a:pt x="241325" y="202285"/>
                  </a:lnTo>
                  <a:lnTo>
                    <a:pt x="375818" y="187909"/>
                  </a:lnTo>
                  <a:close/>
                </a:path>
                <a:path w="2266950" h="1846579">
                  <a:moveTo>
                    <a:pt x="1859051" y="187909"/>
                  </a:moveTo>
                  <a:lnTo>
                    <a:pt x="1719351" y="165049"/>
                  </a:lnTo>
                  <a:lnTo>
                    <a:pt x="1687322" y="131724"/>
                  </a:lnTo>
                  <a:lnTo>
                    <a:pt x="1671142" y="0"/>
                  </a:lnTo>
                  <a:lnTo>
                    <a:pt x="1651889" y="131775"/>
                  </a:lnTo>
                  <a:lnTo>
                    <a:pt x="1620329" y="164172"/>
                  </a:lnTo>
                  <a:lnTo>
                    <a:pt x="1483233" y="187909"/>
                  </a:lnTo>
                  <a:lnTo>
                    <a:pt x="1614030" y="203123"/>
                  </a:lnTo>
                  <a:lnTo>
                    <a:pt x="1647583" y="235038"/>
                  </a:lnTo>
                  <a:lnTo>
                    <a:pt x="1671142" y="375818"/>
                  </a:lnTo>
                  <a:lnTo>
                    <a:pt x="1690471" y="235356"/>
                  </a:lnTo>
                  <a:lnTo>
                    <a:pt x="1694345" y="223062"/>
                  </a:lnTo>
                  <a:lnTo>
                    <a:pt x="1701812" y="212953"/>
                  </a:lnTo>
                  <a:lnTo>
                    <a:pt x="1712137" y="205790"/>
                  </a:lnTo>
                  <a:lnTo>
                    <a:pt x="1724558" y="202285"/>
                  </a:lnTo>
                  <a:lnTo>
                    <a:pt x="1859051" y="187909"/>
                  </a:lnTo>
                  <a:close/>
                </a:path>
                <a:path w="2266950" h="1846579">
                  <a:moveTo>
                    <a:pt x="2247887" y="1754200"/>
                  </a:moveTo>
                  <a:lnTo>
                    <a:pt x="2247722" y="1753806"/>
                  </a:lnTo>
                  <a:lnTo>
                    <a:pt x="2239556" y="1735582"/>
                  </a:lnTo>
                  <a:lnTo>
                    <a:pt x="2199932" y="1647101"/>
                  </a:lnTo>
                  <a:lnTo>
                    <a:pt x="2197265" y="1642541"/>
                  </a:lnTo>
                  <a:lnTo>
                    <a:pt x="2195601" y="1639697"/>
                  </a:lnTo>
                  <a:lnTo>
                    <a:pt x="2180564" y="1642541"/>
                  </a:lnTo>
                  <a:lnTo>
                    <a:pt x="1995728" y="1642122"/>
                  </a:lnTo>
                  <a:lnTo>
                    <a:pt x="2107260" y="1642122"/>
                  </a:lnTo>
                  <a:lnTo>
                    <a:pt x="2042515" y="1641919"/>
                  </a:lnTo>
                  <a:lnTo>
                    <a:pt x="1982863" y="1641970"/>
                  </a:lnTo>
                  <a:lnTo>
                    <a:pt x="1898535" y="1640928"/>
                  </a:lnTo>
                  <a:lnTo>
                    <a:pt x="1829866" y="1637233"/>
                  </a:lnTo>
                  <a:lnTo>
                    <a:pt x="1774342" y="1631391"/>
                  </a:lnTo>
                  <a:lnTo>
                    <a:pt x="1729346" y="1623898"/>
                  </a:lnTo>
                  <a:lnTo>
                    <a:pt x="1660448" y="1606042"/>
                  </a:lnTo>
                  <a:lnTo>
                    <a:pt x="1631289" y="1596694"/>
                  </a:lnTo>
                  <a:lnTo>
                    <a:pt x="1602181" y="1587728"/>
                  </a:lnTo>
                  <a:lnTo>
                    <a:pt x="1570482" y="1579676"/>
                  </a:lnTo>
                  <a:lnTo>
                    <a:pt x="1518183" y="1567916"/>
                  </a:lnTo>
                  <a:lnTo>
                    <a:pt x="1473111" y="1559636"/>
                  </a:lnTo>
                  <a:lnTo>
                    <a:pt x="1428191" y="1557159"/>
                  </a:lnTo>
                  <a:lnTo>
                    <a:pt x="1376413" y="1562823"/>
                  </a:lnTo>
                  <a:lnTo>
                    <a:pt x="1332941" y="1573149"/>
                  </a:lnTo>
                  <a:lnTo>
                    <a:pt x="1295349" y="1588046"/>
                  </a:lnTo>
                  <a:lnTo>
                    <a:pt x="1260436" y="1609267"/>
                  </a:lnTo>
                  <a:lnTo>
                    <a:pt x="1224991" y="1638541"/>
                  </a:lnTo>
                  <a:lnTo>
                    <a:pt x="1185773" y="1677619"/>
                  </a:lnTo>
                  <a:lnTo>
                    <a:pt x="1135545" y="1735582"/>
                  </a:lnTo>
                  <a:lnTo>
                    <a:pt x="1110386" y="1705914"/>
                  </a:lnTo>
                  <a:lnTo>
                    <a:pt x="1049540" y="1642541"/>
                  </a:lnTo>
                  <a:lnTo>
                    <a:pt x="997140" y="1600149"/>
                  </a:lnTo>
                  <a:lnTo>
                    <a:pt x="954316" y="1578711"/>
                  </a:lnTo>
                  <a:lnTo>
                    <a:pt x="905294" y="1564944"/>
                  </a:lnTo>
                  <a:lnTo>
                    <a:pt x="898207" y="1563509"/>
                  </a:lnTo>
                  <a:lnTo>
                    <a:pt x="894676" y="1562823"/>
                  </a:lnTo>
                  <a:lnTo>
                    <a:pt x="864082" y="1558455"/>
                  </a:lnTo>
                  <a:lnTo>
                    <a:pt x="838974" y="1557159"/>
                  </a:lnTo>
                  <a:lnTo>
                    <a:pt x="833907" y="1557159"/>
                  </a:lnTo>
                  <a:lnTo>
                    <a:pt x="786257" y="1561338"/>
                  </a:lnTo>
                  <a:lnTo>
                    <a:pt x="746455" y="1569313"/>
                  </a:lnTo>
                  <a:lnTo>
                    <a:pt x="693356" y="1581315"/>
                  </a:lnTo>
                  <a:lnTo>
                    <a:pt x="641121" y="1596199"/>
                  </a:lnTo>
                  <a:lnTo>
                    <a:pt x="609333" y="1606384"/>
                  </a:lnTo>
                  <a:lnTo>
                    <a:pt x="574306" y="1616392"/>
                  </a:lnTo>
                  <a:lnTo>
                    <a:pt x="532638" y="1625574"/>
                  </a:lnTo>
                  <a:lnTo>
                    <a:pt x="457314" y="1635836"/>
                  </a:lnTo>
                  <a:lnTo>
                    <a:pt x="409536" y="1639328"/>
                  </a:lnTo>
                  <a:lnTo>
                    <a:pt x="353517" y="1641449"/>
                  </a:lnTo>
                  <a:lnTo>
                    <a:pt x="288328" y="1641970"/>
                  </a:lnTo>
                  <a:lnTo>
                    <a:pt x="246722" y="1641779"/>
                  </a:lnTo>
                  <a:lnTo>
                    <a:pt x="211975" y="1641779"/>
                  </a:lnTo>
                  <a:lnTo>
                    <a:pt x="145021" y="1642122"/>
                  </a:lnTo>
                  <a:lnTo>
                    <a:pt x="268503" y="1642122"/>
                  </a:lnTo>
                  <a:lnTo>
                    <a:pt x="90411" y="1642541"/>
                  </a:lnTo>
                  <a:lnTo>
                    <a:pt x="75501" y="1639697"/>
                  </a:lnTo>
                  <a:lnTo>
                    <a:pt x="71170" y="1647101"/>
                  </a:lnTo>
                  <a:lnTo>
                    <a:pt x="23177" y="1754263"/>
                  </a:lnTo>
                  <a:lnTo>
                    <a:pt x="123444" y="1754263"/>
                  </a:lnTo>
                  <a:lnTo>
                    <a:pt x="964323" y="1754085"/>
                  </a:lnTo>
                  <a:lnTo>
                    <a:pt x="970254" y="1779041"/>
                  </a:lnTo>
                  <a:lnTo>
                    <a:pt x="990485" y="1815211"/>
                  </a:lnTo>
                  <a:lnTo>
                    <a:pt x="1043266" y="1838769"/>
                  </a:lnTo>
                  <a:lnTo>
                    <a:pt x="1100505" y="1845945"/>
                  </a:lnTo>
                  <a:lnTo>
                    <a:pt x="1134300" y="1846516"/>
                  </a:lnTo>
                  <a:lnTo>
                    <a:pt x="1136688" y="1846516"/>
                  </a:lnTo>
                  <a:lnTo>
                    <a:pt x="1199273" y="1844167"/>
                  </a:lnTo>
                  <a:lnTo>
                    <a:pt x="1260487" y="1827377"/>
                  </a:lnTo>
                  <a:lnTo>
                    <a:pt x="1292974" y="1799297"/>
                  </a:lnTo>
                  <a:lnTo>
                    <a:pt x="1306715" y="1754263"/>
                  </a:lnTo>
                  <a:lnTo>
                    <a:pt x="1306779" y="1754009"/>
                  </a:lnTo>
                  <a:lnTo>
                    <a:pt x="1631823" y="1753946"/>
                  </a:lnTo>
                  <a:lnTo>
                    <a:pt x="2247887" y="1754200"/>
                  </a:lnTo>
                  <a:close/>
                </a:path>
                <a:path w="2266950" h="1846579">
                  <a:moveTo>
                    <a:pt x="2266937" y="659612"/>
                  </a:moveTo>
                  <a:lnTo>
                    <a:pt x="2127237" y="636752"/>
                  </a:lnTo>
                  <a:lnTo>
                    <a:pt x="2095207" y="603427"/>
                  </a:lnTo>
                  <a:lnTo>
                    <a:pt x="2079028" y="471703"/>
                  </a:lnTo>
                  <a:lnTo>
                    <a:pt x="2059774" y="603478"/>
                  </a:lnTo>
                  <a:lnTo>
                    <a:pt x="2028215" y="635876"/>
                  </a:lnTo>
                  <a:lnTo>
                    <a:pt x="1891118" y="659612"/>
                  </a:lnTo>
                  <a:lnTo>
                    <a:pt x="2021916" y="674827"/>
                  </a:lnTo>
                  <a:lnTo>
                    <a:pt x="2055469" y="706742"/>
                  </a:lnTo>
                  <a:lnTo>
                    <a:pt x="2079028" y="847521"/>
                  </a:lnTo>
                  <a:lnTo>
                    <a:pt x="2098357" y="707059"/>
                  </a:lnTo>
                  <a:lnTo>
                    <a:pt x="2102231" y="694766"/>
                  </a:lnTo>
                  <a:lnTo>
                    <a:pt x="2109711" y="684657"/>
                  </a:lnTo>
                  <a:lnTo>
                    <a:pt x="2120036" y="677494"/>
                  </a:lnTo>
                  <a:lnTo>
                    <a:pt x="2132444" y="673989"/>
                  </a:lnTo>
                  <a:lnTo>
                    <a:pt x="2266937" y="659612"/>
                  </a:lnTo>
                  <a:close/>
                </a:path>
              </a:pathLst>
            </a:custGeom>
            <a:solidFill>
              <a:srgbClr val="8DBE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/>
          <p:nvPr/>
        </p:nvSpPr>
        <p:spPr>
          <a:xfrm>
            <a:off x="2500995" y="3151839"/>
            <a:ext cx="375920" cy="375920"/>
          </a:xfrm>
          <a:custGeom>
            <a:avLst/>
            <a:gdLst/>
            <a:ahLst/>
            <a:cxnLst/>
            <a:rect l="l" t="t" r="r" b="b"/>
            <a:pathLst>
              <a:path w="375919" h="375920">
                <a:moveTo>
                  <a:pt x="187909" y="0"/>
                </a:moveTo>
                <a:lnTo>
                  <a:pt x="168656" y="131775"/>
                </a:lnTo>
                <a:lnTo>
                  <a:pt x="137096" y="164172"/>
                </a:lnTo>
                <a:lnTo>
                  <a:pt x="0" y="187909"/>
                </a:lnTo>
                <a:lnTo>
                  <a:pt x="130797" y="203123"/>
                </a:lnTo>
                <a:lnTo>
                  <a:pt x="164350" y="235038"/>
                </a:lnTo>
                <a:lnTo>
                  <a:pt x="187909" y="375818"/>
                </a:lnTo>
                <a:lnTo>
                  <a:pt x="207238" y="235356"/>
                </a:lnTo>
                <a:lnTo>
                  <a:pt x="241325" y="202285"/>
                </a:lnTo>
                <a:lnTo>
                  <a:pt x="375818" y="187909"/>
                </a:lnTo>
                <a:lnTo>
                  <a:pt x="236118" y="165049"/>
                </a:lnTo>
                <a:lnTo>
                  <a:pt x="224280" y="161069"/>
                </a:lnTo>
                <a:lnTo>
                  <a:pt x="214550" y="153725"/>
                </a:lnTo>
                <a:lnTo>
                  <a:pt x="207596" y="143712"/>
                </a:lnTo>
                <a:lnTo>
                  <a:pt x="204089" y="131724"/>
                </a:lnTo>
                <a:lnTo>
                  <a:pt x="187909" y="0"/>
                </a:lnTo>
                <a:close/>
              </a:path>
            </a:pathLst>
          </a:custGeom>
          <a:solidFill>
            <a:srgbClr val="8DBE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40495" y="3151839"/>
            <a:ext cx="375920" cy="375920"/>
          </a:xfrm>
          <a:custGeom>
            <a:avLst/>
            <a:gdLst/>
            <a:ahLst/>
            <a:cxnLst/>
            <a:rect l="l" t="t" r="r" b="b"/>
            <a:pathLst>
              <a:path w="375919" h="375920">
                <a:moveTo>
                  <a:pt x="187909" y="0"/>
                </a:moveTo>
                <a:lnTo>
                  <a:pt x="168656" y="131775"/>
                </a:lnTo>
                <a:lnTo>
                  <a:pt x="137096" y="164172"/>
                </a:lnTo>
                <a:lnTo>
                  <a:pt x="0" y="187909"/>
                </a:lnTo>
                <a:lnTo>
                  <a:pt x="130797" y="203123"/>
                </a:lnTo>
                <a:lnTo>
                  <a:pt x="164350" y="235038"/>
                </a:lnTo>
                <a:lnTo>
                  <a:pt x="187909" y="375818"/>
                </a:lnTo>
                <a:lnTo>
                  <a:pt x="207238" y="235356"/>
                </a:lnTo>
                <a:lnTo>
                  <a:pt x="241325" y="202285"/>
                </a:lnTo>
                <a:lnTo>
                  <a:pt x="375818" y="187909"/>
                </a:lnTo>
                <a:lnTo>
                  <a:pt x="236118" y="165049"/>
                </a:lnTo>
                <a:lnTo>
                  <a:pt x="224280" y="161069"/>
                </a:lnTo>
                <a:lnTo>
                  <a:pt x="214550" y="153725"/>
                </a:lnTo>
                <a:lnTo>
                  <a:pt x="207596" y="143712"/>
                </a:lnTo>
                <a:lnTo>
                  <a:pt x="204089" y="131724"/>
                </a:lnTo>
                <a:lnTo>
                  <a:pt x="187909" y="0"/>
                </a:lnTo>
                <a:close/>
              </a:path>
            </a:pathLst>
          </a:custGeom>
          <a:solidFill>
            <a:srgbClr val="8DBE4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3251671" y="3528824"/>
            <a:ext cx="2716530" cy="314325"/>
            <a:chOff x="3251671" y="3528824"/>
            <a:chExt cx="2716530" cy="314325"/>
          </a:xfrm>
        </p:grpSpPr>
        <p:sp>
          <p:nvSpPr>
            <p:cNvPr id="15" name="object 15"/>
            <p:cNvSpPr/>
            <p:nvPr/>
          </p:nvSpPr>
          <p:spPr>
            <a:xfrm>
              <a:off x="4928794" y="3528834"/>
              <a:ext cx="1039494" cy="314325"/>
            </a:xfrm>
            <a:custGeom>
              <a:avLst/>
              <a:gdLst/>
              <a:ahLst/>
              <a:cxnLst/>
              <a:rect l="l" t="t" r="r" b="b"/>
              <a:pathLst>
                <a:path w="1039495" h="314325">
                  <a:moveTo>
                    <a:pt x="230784" y="95262"/>
                  </a:moveTo>
                  <a:lnTo>
                    <a:pt x="226377" y="4711"/>
                  </a:lnTo>
                  <a:lnTo>
                    <a:pt x="0" y="4711"/>
                  </a:lnTo>
                  <a:lnTo>
                    <a:pt x="0" y="14300"/>
                  </a:lnTo>
                  <a:lnTo>
                    <a:pt x="25615" y="14300"/>
                  </a:lnTo>
                  <a:lnTo>
                    <a:pt x="25615" y="136613"/>
                  </a:lnTo>
                  <a:lnTo>
                    <a:pt x="80327" y="303415"/>
                  </a:lnTo>
                  <a:lnTo>
                    <a:pt x="80479" y="306552"/>
                  </a:lnTo>
                  <a:lnTo>
                    <a:pt x="79540" y="309549"/>
                  </a:lnTo>
                  <a:lnTo>
                    <a:pt x="164592" y="309549"/>
                  </a:lnTo>
                  <a:lnTo>
                    <a:pt x="164592" y="299948"/>
                  </a:lnTo>
                  <a:lnTo>
                    <a:pt x="110515" y="299948"/>
                  </a:lnTo>
                  <a:lnTo>
                    <a:pt x="110515" y="167106"/>
                  </a:lnTo>
                  <a:lnTo>
                    <a:pt x="130162" y="167106"/>
                  </a:lnTo>
                  <a:lnTo>
                    <a:pt x="140309" y="167982"/>
                  </a:lnTo>
                  <a:lnTo>
                    <a:pt x="174993" y="199732"/>
                  </a:lnTo>
                  <a:lnTo>
                    <a:pt x="183299" y="227799"/>
                  </a:lnTo>
                  <a:lnTo>
                    <a:pt x="190690" y="227799"/>
                  </a:lnTo>
                  <a:lnTo>
                    <a:pt x="190690" y="98882"/>
                  </a:lnTo>
                  <a:lnTo>
                    <a:pt x="184238" y="98882"/>
                  </a:lnTo>
                  <a:lnTo>
                    <a:pt x="181025" y="111404"/>
                  </a:lnTo>
                  <a:lnTo>
                    <a:pt x="176784" y="122542"/>
                  </a:lnTo>
                  <a:lnTo>
                    <a:pt x="149390" y="151993"/>
                  </a:lnTo>
                  <a:lnTo>
                    <a:pt x="130162" y="155790"/>
                  </a:lnTo>
                  <a:lnTo>
                    <a:pt x="110515" y="155790"/>
                  </a:lnTo>
                  <a:lnTo>
                    <a:pt x="110515" y="14300"/>
                  </a:lnTo>
                  <a:lnTo>
                    <a:pt x="122770" y="14300"/>
                  </a:lnTo>
                  <a:lnTo>
                    <a:pt x="173837" y="23850"/>
                  </a:lnTo>
                  <a:lnTo>
                    <a:pt x="205587" y="55778"/>
                  </a:lnTo>
                  <a:lnTo>
                    <a:pt x="222923" y="95262"/>
                  </a:lnTo>
                  <a:lnTo>
                    <a:pt x="230784" y="95262"/>
                  </a:lnTo>
                  <a:close/>
                </a:path>
                <a:path w="1039495" h="314325">
                  <a:moveTo>
                    <a:pt x="500392" y="214591"/>
                  </a:moveTo>
                  <a:lnTo>
                    <a:pt x="491591" y="214591"/>
                  </a:lnTo>
                  <a:lnTo>
                    <a:pt x="485279" y="232486"/>
                  </a:lnTo>
                  <a:lnTo>
                    <a:pt x="476758" y="248678"/>
                  </a:lnTo>
                  <a:lnTo>
                    <a:pt x="438302" y="286562"/>
                  </a:lnTo>
                  <a:lnTo>
                    <a:pt x="385000" y="299961"/>
                  </a:lnTo>
                  <a:lnTo>
                    <a:pt x="368338" y="299961"/>
                  </a:lnTo>
                  <a:lnTo>
                    <a:pt x="368338" y="160197"/>
                  </a:lnTo>
                  <a:lnTo>
                    <a:pt x="378866" y="160197"/>
                  </a:lnTo>
                  <a:lnTo>
                    <a:pt x="415188" y="174193"/>
                  </a:lnTo>
                  <a:lnTo>
                    <a:pt x="436410" y="220726"/>
                  </a:lnTo>
                  <a:lnTo>
                    <a:pt x="443801" y="220726"/>
                  </a:lnTo>
                  <a:lnTo>
                    <a:pt x="443801" y="91808"/>
                  </a:lnTo>
                  <a:lnTo>
                    <a:pt x="437197" y="91808"/>
                  </a:lnTo>
                  <a:lnTo>
                    <a:pt x="433857" y="104216"/>
                  </a:lnTo>
                  <a:lnTo>
                    <a:pt x="429488" y="115290"/>
                  </a:lnTo>
                  <a:lnTo>
                    <a:pt x="402005" y="145008"/>
                  </a:lnTo>
                  <a:lnTo>
                    <a:pt x="383273" y="148882"/>
                  </a:lnTo>
                  <a:lnTo>
                    <a:pt x="368338" y="148882"/>
                  </a:lnTo>
                  <a:lnTo>
                    <a:pt x="368338" y="14300"/>
                  </a:lnTo>
                  <a:lnTo>
                    <a:pt x="383590" y="14300"/>
                  </a:lnTo>
                  <a:lnTo>
                    <a:pt x="431203" y="23520"/>
                  </a:lnTo>
                  <a:lnTo>
                    <a:pt x="462038" y="53873"/>
                  </a:lnTo>
                  <a:lnTo>
                    <a:pt x="480745" y="91020"/>
                  </a:lnTo>
                  <a:lnTo>
                    <a:pt x="488607" y="91020"/>
                  </a:lnTo>
                  <a:lnTo>
                    <a:pt x="484200" y="4711"/>
                  </a:lnTo>
                  <a:lnTo>
                    <a:pt x="257822" y="4711"/>
                  </a:lnTo>
                  <a:lnTo>
                    <a:pt x="257822" y="14300"/>
                  </a:lnTo>
                  <a:lnTo>
                    <a:pt x="283451" y="14300"/>
                  </a:lnTo>
                  <a:lnTo>
                    <a:pt x="283451" y="299961"/>
                  </a:lnTo>
                  <a:lnTo>
                    <a:pt x="257822" y="299961"/>
                  </a:lnTo>
                  <a:lnTo>
                    <a:pt x="257822" y="309549"/>
                  </a:lnTo>
                  <a:lnTo>
                    <a:pt x="496938" y="309549"/>
                  </a:lnTo>
                  <a:lnTo>
                    <a:pt x="500392" y="214591"/>
                  </a:lnTo>
                  <a:close/>
                </a:path>
                <a:path w="1039495" h="314325">
                  <a:moveTo>
                    <a:pt x="759472" y="209880"/>
                  </a:moveTo>
                  <a:lnTo>
                    <a:pt x="752843" y="171157"/>
                  </a:lnTo>
                  <a:lnTo>
                    <a:pt x="728827" y="138341"/>
                  </a:lnTo>
                  <a:lnTo>
                    <a:pt x="690778" y="118224"/>
                  </a:lnTo>
                  <a:lnTo>
                    <a:pt x="645033" y="104546"/>
                  </a:lnTo>
                  <a:lnTo>
                    <a:pt x="632675" y="100761"/>
                  </a:lnTo>
                  <a:lnTo>
                    <a:pt x="593915" y="80238"/>
                  </a:lnTo>
                  <a:lnTo>
                    <a:pt x="584034" y="54546"/>
                  </a:lnTo>
                  <a:lnTo>
                    <a:pt x="584949" y="44767"/>
                  </a:lnTo>
                  <a:lnTo>
                    <a:pt x="616610" y="12204"/>
                  </a:lnTo>
                  <a:lnTo>
                    <a:pt x="640308" y="9118"/>
                  </a:lnTo>
                  <a:lnTo>
                    <a:pt x="653491" y="10528"/>
                  </a:lnTo>
                  <a:lnTo>
                    <a:pt x="689991" y="31915"/>
                  </a:lnTo>
                  <a:lnTo>
                    <a:pt x="723239" y="74701"/>
                  </a:lnTo>
                  <a:lnTo>
                    <a:pt x="733856" y="92748"/>
                  </a:lnTo>
                  <a:lnTo>
                    <a:pt x="740765" y="92748"/>
                  </a:lnTo>
                  <a:lnTo>
                    <a:pt x="737781" y="4711"/>
                  </a:lnTo>
                  <a:lnTo>
                    <a:pt x="732904" y="4711"/>
                  </a:lnTo>
                  <a:lnTo>
                    <a:pt x="729767" y="10528"/>
                  </a:lnTo>
                  <a:lnTo>
                    <a:pt x="726147" y="13525"/>
                  </a:lnTo>
                  <a:lnTo>
                    <a:pt x="722058" y="13525"/>
                  </a:lnTo>
                  <a:lnTo>
                    <a:pt x="717816" y="13081"/>
                  </a:lnTo>
                  <a:lnTo>
                    <a:pt x="711212" y="11785"/>
                  </a:lnTo>
                  <a:lnTo>
                    <a:pt x="678548" y="3771"/>
                  </a:lnTo>
                  <a:lnTo>
                    <a:pt x="666407" y="1663"/>
                  </a:lnTo>
                  <a:lnTo>
                    <a:pt x="654494" y="406"/>
                  </a:lnTo>
                  <a:lnTo>
                    <a:pt x="642823" y="0"/>
                  </a:lnTo>
                  <a:lnTo>
                    <a:pt x="620128" y="1739"/>
                  </a:lnTo>
                  <a:lnTo>
                    <a:pt x="582295" y="15646"/>
                  </a:lnTo>
                  <a:lnTo>
                    <a:pt x="555129" y="42418"/>
                  </a:lnTo>
                  <a:lnTo>
                    <a:pt x="539546" y="94488"/>
                  </a:lnTo>
                  <a:lnTo>
                    <a:pt x="541223" y="116649"/>
                  </a:lnTo>
                  <a:lnTo>
                    <a:pt x="566585" y="164592"/>
                  </a:lnTo>
                  <a:lnTo>
                    <a:pt x="603719" y="186486"/>
                  </a:lnTo>
                  <a:lnTo>
                    <a:pt x="643458" y="199186"/>
                  </a:lnTo>
                  <a:lnTo>
                    <a:pt x="659142" y="204076"/>
                  </a:lnTo>
                  <a:lnTo>
                    <a:pt x="694867" y="221195"/>
                  </a:lnTo>
                  <a:lnTo>
                    <a:pt x="712939" y="257505"/>
                  </a:lnTo>
                  <a:lnTo>
                    <a:pt x="711885" y="268655"/>
                  </a:lnTo>
                  <a:lnTo>
                    <a:pt x="687425" y="298196"/>
                  </a:lnTo>
                  <a:lnTo>
                    <a:pt x="657606" y="304825"/>
                  </a:lnTo>
                  <a:lnTo>
                    <a:pt x="641286" y="303060"/>
                  </a:lnTo>
                  <a:lnTo>
                    <a:pt x="594715" y="276529"/>
                  </a:lnTo>
                  <a:lnTo>
                    <a:pt x="567486" y="245795"/>
                  </a:lnTo>
                  <a:lnTo>
                    <a:pt x="545668" y="210350"/>
                  </a:lnTo>
                  <a:lnTo>
                    <a:pt x="538276" y="210350"/>
                  </a:lnTo>
                  <a:lnTo>
                    <a:pt x="542683" y="313944"/>
                  </a:lnTo>
                  <a:lnTo>
                    <a:pt x="548652" y="313944"/>
                  </a:lnTo>
                  <a:lnTo>
                    <a:pt x="552437" y="305308"/>
                  </a:lnTo>
                  <a:lnTo>
                    <a:pt x="556361" y="300901"/>
                  </a:lnTo>
                  <a:lnTo>
                    <a:pt x="560451" y="300901"/>
                  </a:lnTo>
                  <a:lnTo>
                    <a:pt x="563994" y="301307"/>
                  </a:lnTo>
                  <a:lnTo>
                    <a:pt x="611543" y="310222"/>
                  </a:lnTo>
                  <a:lnTo>
                    <a:pt x="626186" y="312293"/>
                  </a:lnTo>
                  <a:lnTo>
                    <a:pt x="639902" y="313524"/>
                  </a:lnTo>
                  <a:lnTo>
                    <a:pt x="652729" y="313944"/>
                  </a:lnTo>
                  <a:lnTo>
                    <a:pt x="675576" y="312166"/>
                  </a:lnTo>
                  <a:lnTo>
                    <a:pt x="714209" y="297967"/>
                  </a:lnTo>
                  <a:lnTo>
                    <a:pt x="742962" y="270052"/>
                  </a:lnTo>
                  <a:lnTo>
                    <a:pt x="757643" y="232206"/>
                  </a:lnTo>
                  <a:lnTo>
                    <a:pt x="759472" y="209880"/>
                  </a:lnTo>
                  <a:close/>
                </a:path>
                <a:path w="1039495" h="314325">
                  <a:moveTo>
                    <a:pt x="1039164" y="114134"/>
                  </a:moveTo>
                  <a:lnTo>
                    <a:pt x="1034757" y="4711"/>
                  </a:lnTo>
                  <a:lnTo>
                    <a:pt x="777722" y="4711"/>
                  </a:lnTo>
                  <a:lnTo>
                    <a:pt x="773468" y="114134"/>
                  </a:lnTo>
                  <a:lnTo>
                    <a:pt x="781646" y="114134"/>
                  </a:lnTo>
                  <a:lnTo>
                    <a:pt x="790638" y="88125"/>
                  </a:lnTo>
                  <a:lnTo>
                    <a:pt x="799236" y="66433"/>
                  </a:lnTo>
                  <a:lnTo>
                    <a:pt x="823645" y="26238"/>
                  </a:lnTo>
                  <a:lnTo>
                    <a:pt x="858367" y="13830"/>
                  </a:lnTo>
                  <a:lnTo>
                    <a:pt x="864031" y="13830"/>
                  </a:lnTo>
                  <a:lnTo>
                    <a:pt x="864031" y="300431"/>
                  </a:lnTo>
                  <a:lnTo>
                    <a:pt x="826922" y="300431"/>
                  </a:lnTo>
                  <a:lnTo>
                    <a:pt x="826922" y="309549"/>
                  </a:lnTo>
                  <a:lnTo>
                    <a:pt x="986028" y="309549"/>
                  </a:lnTo>
                  <a:lnTo>
                    <a:pt x="986028" y="300431"/>
                  </a:lnTo>
                  <a:lnTo>
                    <a:pt x="948918" y="300431"/>
                  </a:lnTo>
                  <a:lnTo>
                    <a:pt x="948918" y="13830"/>
                  </a:lnTo>
                  <a:lnTo>
                    <a:pt x="954112" y="13830"/>
                  </a:lnTo>
                  <a:lnTo>
                    <a:pt x="967295" y="15151"/>
                  </a:lnTo>
                  <a:lnTo>
                    <a:pt x="1004570" y="47866"/>
                  </a:lnTo>
                  <a:lnTo>
                    <a:pt x="1021537" y="87426"/>
                  </a:lnTo>
                  <a:lnTo>
                    <a:pt x="1030833" y="114134"/>
                  </a:lnTo>
                  <a:lnTo>
                    <a:pt x="1039164" y="114134"/>
                  </a:lnTo>
                  <a:close/>
                </a:path>
              </a:pathLst>
            </a:custGeom>
            <a:solidFill>
              <a:srgbClr val="8DBE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251670" y="3532758"/>
              <a:ext cx="1741805" cy="307340"/>
            </a:xfrm>
            <a:custGeom>
              <a:avLst/>
              <a:gdLst/>
              <a:ahLst/>
              <a:cxnLst/>
              <a:rect l="l" t="t" r="r" b="b"/>
              <a:pathLst>
                <a:path w="1741804" h="307339">
                  <a:moveTo>
                    <a:pt x="238175" y="235813"/>
                  </a:moveTo>
                  <a:lnTo>
                    <a:pt x="85051" y="235813"/>
                  </a:lnTo>
                  <a:lnTo>
                    <a:pt x="85051" y="179374"/>
                  </a:lnTo>
                  <a:lnTo>
                    <a:pt x="222300" y="179374"/>
                  </a:lnTo>
                  <a:lnTo>
                    <a:pt x="222300" y="113817"/>
                  </a:lnTo>
                  <a:lnTo>
                    <a:pt x="85051" y="113817"/>
                  </a:lnTo>
                  <a:lnTo>
                    <a:pt x="85051" y="65392"/>
                  </a:lnTo>
                  <a:lnTo>
                    <a:pt x="228117" y="65392"/>
                  </a:lnTo>
                  <a:lnTo>
                    <a:pt x="228117" y="0"/>
                  </a:lnTo>
                  <a:lnTo>
                    <a:pt x="0" y="0"/>
                  </a:lnTo>
                  <a:lnTo>
                    <a:pt x="0" y="301218"/>
                  </a:lnTo>
                  <a:lnTo>
                    <a:pt x="228422" y="301218"/>
                  </a:lnTo>
                  <a:lnTo>
                    <a:pt x="238175" y="235813"/>
                  </a:lnTo>
                  <a:close/>
                </a:path>
                <a:path w="1741804" h="307339">
                  <a:moveTo>
                    <a:pt x="567842" y="0"/>
                  </a:moveTo>
                  <a:lnTo>
                    <a:pt x="477443" y="0"/>
                  </a:lnTo>
                  <a:lnTo>
                    <a:pt x="430453" y="159245"/>
                  </a:lnTo>
                  <a:lnTo>
                    <a:pt x="423481" y="184607"/>
                  </a:lnTo>
                  <a:lnTo>
                    <a:pt x="417753" y="208013"/>
                  </a:lnTo>
                  <a:lnTo>
                    <a:pt x="412991" y="231101"/>
                  </a:lnTo>
                  <a:lnTo>
                    <a:pt x="411568" y="231101"/>
                  </a:lnTo>
                  <a:lnTo>
                    <a:pt x="406400" y="206679"/>
                  </a:lnTo>
                  <a:lnTo>
                    <a:pt x="400723" y="182727"/>
                  </a:lnTo>
                  <a:lnTo>
                    <a:pt x="394106" y="157530"/>
                  </a:lnTo>
                  <a:lnTo>
                    <a:pt x="349008" y="0"/>
                  </a:lnTo>
                  <a:lnTo>
                    <a:pt x="255143" y="0"/>
                  </a:lnTo>
                  <a:lnTo>
                    <a:pt x="358279" y="301218"/>
                  </a:lnTo>
                  <a:lnTo>
                    <a:pt x="462508" y="301218"/>
                  </a:lnTo>
                  <a:lnTo>
                    <a:pt x="567842" y="0"/>
                  </a:lnTo>
                  <a:close/>
                </a:path>
                <a:path w="1741804" h="307339">
                  <a:moveTo>
                    <a:pt x="847356" y="301218"/>
                  </a:moveTo>
                  <a:lnTo>
                    <a:pt x="828128" y="242735"/>
                  </a:lnTo>
                  <a:lnTo>
                    <a:pt x="806577" y="177177"/>
                  </a:lnTo>
                  <a:lnTo>
                    <a:pt x="767499" y="58331"/>
                  </a:lnTo>
                  <a:lnTo>
                    <a:pt x="748309" y="0"/>
                  </a:lnTo>
                  <a:lnTo>
                    <a:pt x="721271" y="0"/>
                  </a:lnTo>
                  <a:lnTo>
                    <a:pt x="721271" y="177177"/>
                  </a:lnTo>
                  <a:lnTo>
                    <a:pt x="656818" y="177177"/>
                  </a:lnTo>
                  <a:lnTo>
                    <a:pt x="665822" y="144945"/>
                  </a:lnTo>
                  <a:lnTo>
                    <a:pt x="674179" y="113741"/>
                  </a:lnTo>
                  <a:lnTo>
                    <a:pt x="681558" y="84543"/>
                  </a:lnTo>
                  <a:lnTo>
                    <a:pt x="687628" y="58331"/>
                  </a:lnTo>
                  <a:lnTo>
                    <a:pt x="688733" y="58331"/>
                  </a:lnTo>
                  <a:lnTo>
                    <a:pt x="694753" y="82638"/>
                  </a:lnTo>
                  <a:lnTo>
                    <a:pt x="702297" y="111023"/>
                  </a:lnTo>
                  <a:lnTo>
                    <a:pt x="711200" y="142773"/>
                  </a:lnTo>
                  <a:lnTo>
                    <a:pt x="721271" y="177177"/>
                  </a:lnTo>
                  <a:lnTo>
                    <a:pt x="721271" y="0"/>
                  </a:lnTo>
                  <a:lnTo>
                    <a:pt x="634022" y="0"/>
                  </a:lnTo>
                  <a:lnTo>
                    <a:pt x="538759" y="301218"/>
                  </a:lnTo>
                  <a:lnTo>
                    <a:pt x="624751" y="301218"/>
                  </a:lnTo>
                  <a:lnTo>
                    <a:pt x="642200" y="242735"/>
                  </a:lnTo>
                  <a:lnTo>
                    <a:pt x="736841" y="242735"/>
                  </a:lnTo>
                  <a:lnTo>
                    <a:pt x="755078" y="301218"/>
                  </a:lnTo>
                  <a:lnTo>
                    <a:pt x="847356" y="301218"/>
                  </a:lnTo>
                  <a:close/>
                </a:path>
                <a:path w="1741804" h="307339">
                  <a:moveTo>
                    <a:pt x="1109433" y="235813"/>
                  </a:moveTo>
                  <a:lnTo>
                    <a:pt x="967473" y="235813"/>
                  </a:lnTo>
                  <a:lnTo>
                    <a:pt x="967473" y="0"/>
                  </a:lnTo>
                  <a:lnTo>
                    <a:pt x="878967" y="0"/>
                  </a:lnTo>
                  <a:lnTo>
                    <a:pt x="878967" y="301218"/>
                  </a:lnTo>
                  <a:lnTo>
                    <a:pt x="1099997" y="301218"/>
                  </a:lnTo>
                  <a:lnTo>
                    <a:pt x="1109433" y="235813"/>
                  </a:lnTo>
                  <a:close/>
                </a:path>
                <a:path w="1741804" h="307339">
                  <a:moveTo>
                    <a:pt x="1407185" y="0"/>
                  </a:moveTo>
                  <a:lnTo>
                    <a:pt x="1318361" y="0"/>
                  </a:lnTo>
                  <a:lnTo>
                    <a:pt x="1318361" y="185191"/>
                  </a:lnTo>
                  <a:lnTo>
                    <a:pt x="1315275" y="211239"/>
                  </a:lnTo>
                  <a:lnTo>
                    <a:pt x="1306334" y="229285"/>
                  </a:lnTo>
                  <a:lnTo>
                    <a:pt x="1291971" y="239801"/>
                  </a:lnTo>
                  <a:lnTo>
                    <a:pt x="1272616" y="243205"/>
                  </a:lnTo>
                  <a:lnTo>
                    <a:pt x="1253820" y="240195"/>
                  </a:lnTo>
                  <a:lnTo>
                    <a:pt x="1238542" y="230352"/>
                  </a:lnTo>
                  <a:lnTo>
                    <a:pt x="1228267" y="212432"/>
                  </a:lnTo>
                  <a:lnTo>
                    <a:pt x="1224508" y="185191"/>
                  </a:lnTo>
                  <a:lnTo>
                    <a:pt x="1224508" y="0"/>
                  </a:lnTo>
                  <a:lnTo>
                    <a:pt x="1136154" y="0"/>
                  </a:lnTo>
                  <a:lnTo>
                    <a:pt x="1136154" y="176707"/>
                  </a:lnTo>
                  <a:lnTo>
                    <a:pt x="1142542" y="227850"/>
                  </a:lnTo>
                  <a:lnTo>
                    <a:pt x="1160729" y="264833"/>
                  </a:lnTo>
                  <a:lnTo>
                    <a:pt x="1189189" y="289267"/>
                  </a:lnTo>
                  <a:lnTo>
                    <a:pt x="1226464" y="302742"/>
                  </a:lnTo>
                  <a:lnTo>
                    <a:pt x="1271041" y="306870"/>
                  </a:lnTo>
                  <a:lnTo>
                    <a:pt x="1314716" y="302895"/>
                  </a:lnTo>
                  <a:lnTo>
                    <a:pt x="1352169" y="289725"/>
                  </a:lnTo>
                  <a:lnTo>
                    <a:pt x="1381404" y="265480"/>
                  </a:lnTo>
                  <a:lnTo>
                    <a:pt x="1400403" y="228282"/>
                  </a:lnTo>
                  <a:lnTo>
                    <a:pt x="1407185" y="176237"/>
                  </a:lnTo>
                  <a:lnTo>
                    <a:pt x="1407185" y="0"/>
                  </a:lnTo>
                  <a:close/>
                </a:path>
                <a:path w="1741804" h="307339">
                  <a:moveTo>
                    <a:pt x="1741576" y="301218"/>
                  </a:moveTo>
                  <a:lnTo>
                    <a:pt x="1722335" y="242735"/>
                  </a:lnTo>
                  <a:lnTo>
                    <a:pt x="1700771" y="177177"/>
                  </a:lnTo>
                  <a:lnTo>
                    <a:pt x="1661706" y="58331"/>
                  </a:lnTo>
                  <a:lnTo>
                    <a:pt x="1642529" y="0"/>
                  </a:lnTo>
                  <a:lnTo>
                    <a:pt x="1615490" y="0"/>
                  </a:lnTo>
                  <a:lnTo>
                    <a:pt x="1615490" y="177177"/>
                  </a:lnTo>
                  <a:lnTo>
                    <a:pt x="1551038" y="177177"/>
                  </a:lnTo>
                  <a:lnTo>
                    <a:pt x="1560029" y="144945"/>
                  </a:lnTo>
                  <a:lnTo>
                    <a:pt x="1568386" y="113741"/>
                  </a:lnTo>
                  <a:lnTo>
                    <a:pt x="1575765" y="84543"/>
                  </a:lnTo>
                  <a:lnTo>
                    <a:pt x="1581848" y="58331"/>
                  </a:lnTo>
                  <a:lnTo>
                    <a:pt x="1582953" y="58331"/>
                  </a:lnTo>
                  <a:lnTo>
                    <a:pt x="1588960" y="82638"/>
                  </a:lnTo>
                  <a:lnTo>
                    <a:pt x="1596504" y="111023"/>
                  </a:lnTo>
                  <a:lnTo>
                    <a:pt x="1605407" y="142773"/>
                  </a:lnTo>
                  <a:lnTo>
                    <a:pt x="1615490" y="177177"/>
                  </a:lnTo>
                  <a:lnTo>
                    <a:pt x="1615490" y="0"/>
                  </a:lnTo>
                  <a:lnTo>
                    <a:pt x="1528241" y="0"/>
                  </a:lnTo>
                  <a:lnTo>
                    <a:pt x="1432979" y="301218"/>
                  </a:lnTo>
                  <a:lnTo>
                    <a:pt x="1518970" y="301218"/>
                  </a:lnTo>
                  <a:lnTo>
                    <a:pt x="1536420" y="242735"/>
                  </a:lnTo>
                  <a:lnTo>
                    <a:pt x="1631061" y="242735"/>
                  </a:lnTo>
                  <a:lnTo>
                    <a:pt x="1649298" y="301218"/>
                  </a:lnTo>
                  <a:lnTo>
                    <a:pt x="1741576" y="301218"/>
                  </a:lnTo>
                  <a:close/>
                </a:path>
              </a:pathLst>
            </a:custGeom>
            <a:solidFill>
              <a:srgbClr val="454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9607552" y="3944661"/>
            <a:ext cx="485775" cy="735965"/>
          </a:xfrm>
          <a:custGeom>
            <a:avLst/>
            <a:gdLst/>
            <a:ahLst/>
            <a:cxnLst/>
            <a:rect l="l" t="t" r="r" b="b"/>
            <a:pathLst>
              <a:path w="485775" h="735964">
                <a:moveTo>
                  <a:pt x="234848" y="0"/>
                </a:moveTo>
                <a:lnTo>
                  <a:pt x="178021" y="5436"/>
                </a:lnTo>
                <a:lnTo>
                  <a:pt x="129047" y="20974"/>
                </a:lnTo>
                <a:lnTo>
                  <a:pt x="87975" y="45459"/>
                </a:lnTo>
                <a:lnTo>
                  <a:pt x="54855" y="77736"/>
                </a:lnTo>
                <a:lnTo>
                  <a:pt x="29735" y="116650"/>
                </a:lnTo>
                <a:lnTo>
                  <a:pt x="12665" y="161045"/>
                </a:lnTo>
                <a:lnTo>
                  <a:pt x="3695" y="209765"/>
                </a:lnTo>
                <a:lnTo>
                  <a:pt x="75780" y="209765"/>
                </a:lnTo>
                <a:lnTo>
                  <a:pt x="88899" y="159993"/>
                </a:lnTo>
                <a:lnTo>
                  <a:pt x="110206" y="119390"/>
                </a:lnTo>
                <a:lnTo>
                  <a:pt x="140791" y="89043"/>
                </a:lnTo>
                <a:lnTo>
                  <a:pt x="181742" y="70038"/>
                </a:lnTo>
                <a:lnTo>
                  <a:pt x="234149" y="63461"/>
                </a:lnTo>
                <a:lnTo>
                  <a:pt x="284576" y="70465"/>
                </a:lnTo>
                <a:lnTo>
                  <a:pt x="324876" y="90111"/>
                </a:lnTo>
                <a:lnTo>
                  <a:pt x="354429" y="120347"/>
                </a:lnTo>
                <a:lnTo>
                  <a:pt x="372615" y="159125"/>
                </a:lnTo>
                <a:lnTo>
                  <a:pt x="378815" y="204393"/>
                </a:lnTo>
                <a:lnTo>
                  <a:pt x="375222" y="243396"/>
                </a:lnTo>
                <a:lnTo>
                  <a:pt x="343590" y="304665"/>
                </a:lnTo>
                <a:lnTo>
                  <a:pt x="313629" y="333497"/>
                </a:lnTo>
                <a:lnTo>
                  <a:pt x="272957" y="365505"/>
                </a:lnTo>
                <a:lnTo>
                  <a:pt x="220611" y="403974"/>
                </a:lnTo>
                <a:lnTo>
                  <a:pt x="163723" y="448977"/>
                </a:lnTo>
                <a:lnTo>
                  <a:pt x="116478" y="492995"/>
                </a:lnTo>
                <a:lnTo>
                  <a:pt x="78243" y="535903"/>
                </a:lnTo>
                <a:lnTo>
                  <a:pt x="48383" y="577575"/>
                </a:lnTo>
                <a:lnTo>
                  <a:pt x="26263" y="617884"/>
                </a:lnTo>
                <a:lnTo>
                  <a:pt x="11249" y="656704"/>
                </a:lnTo>
                <a:lnTo>
                  <a:pt x="2706" y="693909"/>
                </a:lnTo>
                <a:lnTo>
                  <a:pt x="0" y="729373"/>
                </a:lnTo>
                <a:lnTo>
                  <a:pt x="0" y="735406"/>
                </a:lnTo>
                <a:lnTo>
                  <a:pt x="473367" y="735406"/>
                </a:lnTo>
                <a:lnTo>
                  <a:pt x="485419" y="671106"/>
                </a:lnTo>
                <a:lnTo>
                  <a:pt x="84988" y="671106"/>
                </a:lnTo>
                <a:lnTo>
                  <a:pt x="94484" y="642380"/>
                </a:lnTo>
                <a:lnTo>
                  <a:pt x="135328" y="574660"/>
                </a:lnTo>
                <a:lnTo>
                  <a:pt x="168864" y="536384"/>
                </a:lnTo>
                <a:lnTo>
                  <a:pt x="212603" y="495642"/>
                </a:lnTo>
                <a:lnTo>
                  <a:pt x="267639" y="452793"/>
                </a:lnTo>
                <a:lnTo>
                  <a:pt x="321303" y="413839"/>
                </a:lnTo>
                <a:lnTo>
                  <a:pt x="364781" y="379407"/>
                </a:lnTo>
                <a:lnTo>
                  <a:pt x="398779" y="347363"/>
                </a:lnTo>
                <a:lnTo>
                  <a:pt x="423998" y="315573"/>
                </a:lnTo>
                <a:lnTo>
                  <a:pt x="450911" y="244222"/>
                </a:lnTo>
                <a:lnTo>
                  <a:pt x="454012" y="200393"/>
                </a:lnTo>
                <a:lnTo>
                  <a:pt x="450025" y="158469"/>
                </a:lnTo>
                <a:lnTo>
                  <a:pt x="437741" y="117855"/>
                </a:lnTo>
                <a:lnTo>
                  <a:pt x="416674" y="80423"/>
                </a:lnTo>
                <a:lnTo>
                  <a:pt x="386337" y="48048"/>
                </a:lnTo>
                <a:lnTo>
                  <a:pt x="346244" y="22604"/>
                </a:lnTo>
                <a:lnTo>
                  <a:pt x="295910" y="5963"/>
                </a:lnTo>
                <a:lnTo>
                  <a:pt x="234848" y="0"/>
                </a:lnTo>
                <a:close/>
              </a:path>
            </a:pathLst>
          </a:custGeom>
          <a:solidFill>
            <a:srgbClr val="8DBE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0183048" y="3943791"/>
            <a:ext cx="488950" cy="749300"/>
          </a:xfrm>
          <a:custGeom>
            <a:avLst/>
            <a:gdLst/>
            <a:ahLst/>
            <a:cxnLst/>
            <a:rect l="l" t="t" r="r" b="b"/>
            <a:pathLst>
              <a:path w="488950" h="749300">
                <a:moveTo>
                  <a:pt x="247205" y="0"/>
                </a:moveTo>
                <a:lnTo>
                  <a:pt x="198899" y="4640"/>
                </a:lnTo>
                <a:lnTo>
                  <a:pt x="156732" y="17940"/>
                </a:lnTo>
                <a:lnTo>
                  <a:pt x="120380" y="38966"/>
                </a:lnTo>
                <a:lnTo>
                  <a:pt x="89519" y="66785"/>
                </a:lnTo>
                <a:lnTo>
                  <a:pt x="63824" y="100463"/>
                </a:lnTo>
                <a:lnTo>
                  <a:pt x="42971" y="139068"/>
                </a:lnTo>
                <a:lnTo>
                  <a:pt x="26637" y="181666"/>
                </a:lnTo>
                <a:lnTo>
                  <a:pt x="14497" y="227325"/>
                </a:lnTo>
                <a:lnTo>
                  <a:pt x="6227" y="275110"/>
                </a:lnTo>
                <a:lnTo>
                  <a:pt x="1502" y="324089"/>
                </a:lnTo>
                <a:lnTo>
                  <a:pt x="0" y="373329"/>
                </a:lnTo>
                <a:lnTo>
                  <a:pt x="1192" y="415385"/>
                </a:lnTo>
                <a:lnTo>
                  <a:pt x="1314" y="419697"/>
                </a:lnTo>
                <a:lnTo>
                  <a:pt x="5883" y="472454"/>
                </a:lnTo>
                <a:lnTo>
                  <a:pt x="13783" y="520573"/>
                </a:lnTo>
                <a:lnTo>
                  <a:pt x="25472" y="566496"/>
                </a:lnTo>
                <a:lnTo>
                  <a:pt x="41314" y="609298"/>
                </a:lnTo>
                <a:lnTo>
                  <a:pt x="61672" y="648054"/>
                </a:lnTo>
                <a:lnTo>
                  <a:pt x="86909" y="681839"/>
                </a:lnTo>
                <a:lnTo>
                  <a:pt x="117389" y="709726"/>
                </a:lnTo>
                <a:lnTo>
                  <a:pt x="153474" y="730791"/>
                </a:lnTo>
                <a:lnTo>
                  <a:pt x="195529" y="744109"/>
                </a:lnTo>
                <a:lnTo>
                  <a:pt x="243916" y="748753"/>
                </a:lnTo>
                <a:lnTo>
                  <a:pt x="294202" y="743714"/>
                </a:lnTo>
                <a:lnTo>
                  <a:pt x="337485" y="729353"/>
                </a:lnTo>
                <a:lnTo>
                  <a:pt x="374232" y="706809"/>
                </a:lnTo>
                <a:lnTo>
                  <a:pt x="396896" y="684949"/>
                </a:lnTo>
                <a:lnTo>
                  <a:pt x="244081" y="684949"/>
                </a:lnTo>
                <a:lnTo>
                  <a:pt x="202921" y="678729"/>
                </a:lnTo>
                <a:lnTo>
                  <a:pt x="168726" y="661258"/>
                </a:lnTo>
                <a:lnTo>
                  <a:pt x="140930" y="634323"/>
                </a:lnTo>
                <a:lnTo>
                  <a:pt x="118964" y="599706"/>
                </a:lnTo>
                <a:lnTo>
                  <a:pt x="102263" y="559193"/>
                </a:lnTo>
                <a:lnTo>
                  <a:pt x="90260" y="514569"/>
                </a:lnTo>
                <a:lnTo>
                  <a:pt x="82388" y="467618"/>
                </a:lnTo>
                <a:lnTo>
                  <a:pt x="78081" y="420125"/>
                </a:lnTo>
                <a:lnTo>
                  <a:pt x="76771" y="373875"/>
                </a:lnTo>
                <a:lnTo>
                  <a:pt x="78070" y="324089"/>
                </a:lnTo>
                <a:lnTo>
                  <a:pt x="82649" y="270185"/>
                </a:lnTo>
                <a:lnTo>
                  <a:pt x="90826" y="222317"/>
                </a:lnTo>
                <a:lnTo>
                  <a:pt x="103232" y="178641"/>
                </a:lnTo>
                <a:lnTo>
                  <a:pt x="120421" y="140314"/>
                </a:lnTo>
                <a:lnTo>
                  <a:pt x="142946" y="108492"/>
                </a:lnTo>
                <a:lnTo>
                  <a:pt x="206217" y="68986"/>
                </a:lnTo>
                <a:lnTo>
                  <a:pt x="248069" y="63614"/>
                </a:lnTo>
                <a:lnTo>
                  <a:pt x="399325" y="63614"/>
                </a:lnTo>
                <a:lnTo>
                  <a:pt x="372129" y="38741"/>
                </a:lnTo>
                <a:lnTo>
                  <a:pt x="336601" y="17940"/>
                </a:lnTo>
                <a:lnTo>
                  <a:pt x="336733" y="17940"/>
                </a:lnTo>
                <a:lnTo>
                  <a:pt x="294984" y="4640"/>
                </a:lnTo>
                <a:lnTo>
                  <a:pt x="295135" y="4640"/>
                </a:lnTo>
                <a:lnTo>
                  <a:pt x="247205" y="0"/>
                </a:lnTo>
                <a:close/>
              </a:path>
              <a:path w="488950" h="749300">
                <a:moveTo>
                  <a:pt x="399325" y="63614"/>
                </a:moveTo>
                <a:lnTo>
                  <a:pt x="248069" y="63614"/>
                </a:lnTo>
                <a:lnTo>
                  <a:pt x="289053" y="69481"/>
                </a:lnTo>
                <a:lnTo>
                  <a:pt x="322965" y="86030"/>
                </a:lnTo>
                <a:lnTo>
                  <a:pt x="350405" y="111684"/>
                </a:lnTo>
                <a:lnTo>
                  <a:pt x="371974" y="144865"/>
                </a:lnTo>
                <a:lnTo>
                  <a:pt x="388274" y="183996"/>
                </a:lnTo>
                <a:lnTo>
                  <a:pt x="399860" y="227325"/>
                </a:lnTo>
                <a:lnTo>
                  <a:pt x="399906" y="227498"/>
                </a:lnTo>
                <a:lnTo>
                  <a:pt x="407470" y="273796"/>
                </a:lnTo>
                <a:lnTo>
                  <a:pt x="411468" y="320148"/>
                </a:lnTo>
                <a:lnTo>
                  <a:pt x="411549" y="321090"/>
                </a:lnTo>
                <a:lnTo>
                  <a:pt x="412796" y="368312"/>
                </a:lnTo>
                <a:lnTo>
                  <a:pt x="411620" y="415385"/>
                </a:lnTo>
                <a:lnTo>
                  <a:pt x="411512" y="419697"/>
                </a:lnTo>
                <a:lnTo>
                  <a:pt x="407249" y="470235"/>
                </a:lnTo>
                <a:lnTo>
                  <a:pt x="399417" y="518656"/>
                </a:lnTo>
                <a:lnTo>
                  <a:pt x="387418" y="563534"/>
                </a:lnTo>
                <a:lnTo>
                  <a:pt x="370658" y="603446"/>
                </a:lnTo>
                <a:lnTo>
                  <a:pt x="348540" y="636967"/>
                </a:lnTo>
                <a:lnTo>
                  <a:pt x="285847" y="679143"/>
                </a:lnTo>
                <a:lnTo>
                  <a:pt x="244081" y="684949"/>
                </a:lnTo>
                <a:lnTo>
                  <a:pt x="396896" y="684949"/>
                </a:lnTo>
                <a:lnTo>
                  <a:pt x="429984" y="641718"/>
                </a:lnTo>
                <a:lnTo>
                  <a:pt x="449921" y="601446"/>
                </a:lnTo>
                <a:lnTo>
                  <a:pt x="465188" y="557539"/>
                </a:lnTo>
                <a:lnTo>
                  <a:pt x="476250" y="511136"/>
                </a:lnTo>
                <a:lnTo>
                  <a:pt x="483574" y="463371"/>
                </a:lnTo>
                <a:lnTo>
                  <a:pt x="487626" y="415385"/>
                </a:lnTo>
                <a:lnTo>
                  <a:pt x="488869" y="368465"/>
                </a:lnTo>
                <a:lnTo>
                  <a:pt x="487569" y="324089"/>
                </a:lnTo>
                <a:lnTo>
                  <a:pt x="482962" y="272084"/>
                </a:lnTo>
                <a:lnTo>
                  <a:pt x="475053" y="225065"/>
                </a:lnTo>
                <a:lnTo>
                  <a:pt x="463380" y="180037"/>
                </a:lnTo>
                <a:lnTo>
                  <a:pt x="447598" y="137945"/>
                </a:lnTo>
                <a:lnTo>
                  <a:pt x="427359" y="99734"/>
                </a:lnTo>
                <a:lnTo>
                  <a:pt x="402318" y="66351"/>
                </a:lnTo>
                <a:lnTo>
                  <a:pt x="399325" y="63614"/>
                </a:lnTo>
                <a:close/>
              </a:path>
            </a:pathLst>
          </a:custGeom>
          <a:solidFill>
            <a:srgbClr val="8DBE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0770198" y="3944661"/>
            <a:ext cx="485775" cy="735965"/>
          </a:xfrm>
          <a:custGeom>
            <a:avLst/>
            <a:gdLst/>
            <a:ahLst/>
            <a:cxnLst/>
            <a:rect l="l" t="t" r="r" b="b"/>
            <a:pathLst>
              <a:path w="485775" h="735964">
                <a:moveTo>
                  <a:pt x="234848" y="0"/>
                </a:moveTo>
                <a:lnTo>
                  <a:pt x="178021" y="5436"/>
                </a:lnTo>
                <a:lnTo>
                  <a:pt x="129047" y="20974"/>
                </a:lnTo>
                <a:lnTo>
                  <a:pt x="87975" y="45459"/>
                </a:lnTo>
                <a:lnTo>
                  <a:pt x="54855" y="77736"/>
                </a:lnTo>
                <a:lnTo>
                  <a:pt x="29735" y="116650"/>
                </a:lnTo>
                <a:lnTo>
                  <a:pt x="12665" y="161045"/>
                </a:lnTo>
                <a:lnTo>
                  <a:pt x="3695" y="209765"/>
                </a:lnTo>
                <a:lnTo>
                  <a:pt x="75780" y="209765"/>
                </a:lnTo>
                <a:lnTo>
                  <a:pt x="88899" y="159993"/>
                </a:lnTo>
                <a:lnTo>
                  <a:pt x="110206" y="119390"/>
                </a:lnTo>
                <a:lnTo>
                  <a:pt x="140791" y="89043"/>
                </a:lnTo>
                <a:lnTo>
                  <a:pt x="181742" y="70038"/>
                </a:lnTo>
                <a:lnTo>
                  <a:pt x="234149" y="63461"/>
                </a:lnTo>
                <a:lnTo>
                  <a:pt x="284576" y="70465"/>
                </a:lnTo>
                <a:lnTo>
                  <a:pt x="324876" y="90111"/>
                </a:lnTo>
                <a:lnTo>
                  <a:pt x="354429" y="120347"/>
                </a:lnTo>
                <a:lnTo>
                  <a:pt x="372615" y="159125"/>
                </a:lnTo>
                <a:lnTo>
                  <a:pt x="378815" y="204393"/>
                </a:lnTo>
                <a:lnTo>
                  <a:pt x="375222" y="243396"/>
                </a:lnTo>
                <a:lnTo>
                  <a:pt x="343590" y="304665"/>
                </a:lnTo>
                <a:lnTo>
                  <a:pt x="313629" y="333497"/>
                </a:lnTo>
                <a:lnTo>
                  <a:pt x="272957" y="365505"/>
                </a:lnTo>
                <a:lnTo>
                  <a:pt x="220611" y="403974"/>
                </a:lnTo>
                <a:lnTo>
                  <a:pt x="163723" y="448977"/>
                </a:lnTo>
                <a:lnTo>
                  <a:pt x="116478" y="492995"/>
                </a:lnTo>
                <a:lnTo>
                  <a:pt x="78243" y="535903"/>
                </a:lnTo>
                <a:lnTo>
                  <a:pt x="48383" y="577575"/>
                </a:lnTo>
                <a:lnTo>
                  <a:pt x="26263" y="617884"/>
                </a:lnTo>
                <a:lnTo>
                  <a:pt x="11249" y="656704"/>
                </a:lnTo>
                <a:lnTo>
                  <a:pt x="2706" y="693909"/>
                </a:lnTo>
                <a:lnTo>
                  <a:pt x="0" y="729373"/>
                </a:lnTo>
                <a:lnTo>
                  <a:pt x="0" y="735406"/>
                </a:lnTo>
                <a:lnTo>
                  <a:pt x="473367" y="735406"/>
                </a:lnTo>
                <a:lnTo>
                  <a:pt x="485419" y="671106"/>
                </a:lnTo>
                <a:lnTo>
                  <a:pt x="84988" y="671106"/>
                </a:lnTo>
                <a:lnTo>
                  <a:pt x="94484" y="642380"/>
                </a:lnTo>
                <a:lnTo>
                  <a:pt x="135328" y="574660"/>
                </a:lnTo>
                <a:lnTo>
                  <a:pt x="168864" y="536384"/>
                </a:lnTo>
                <a:lnTo>
                  <a:pt x="212603" y="495642"/>
                </a:lnTo>
                <a:lnTo>
                  <a:pt x="267639" y="452793"/>
                </a:lnTo>
                <a:lnTo>
                  <a:pt x="321303" y="413839"/>
                </a:lnTo>
                <a:lnTo>
                  <a:pt x="364781" y="379407"/>
                </a:lnTo>
                <a:lnTo>
                  <a:pt x="398779" y="347363"/>
                </a:lnTo>
                <a:lnTo>
                  <a:pt x="423998" y="315573"/>
                </a:lnTo>
                <a:lnTo>
                  <a:pt x="450911" y="244222"/>
                </a:lnTo>
                <a:lnTo>
                  <a:pt x="454012" y="200393"/>
                </a:lnTo>
                <a:lnTo>
                  <a:pt x="450025" y="158469"/>
                </a:lnTo>
                <a:lnTo>
                  <a:pt x="437741" y="117855"/>
                </a:lnTo>
                <a:lnTo>
                  <a:pt x="416674" y="80423"/>
                </a:lnTo>
                <a:lnTo>
                  <a:pt x="386337" y="48048"/>
                </a:lnTo>
                <a:lnTo>
                  <a:pt x="346244" y="22604"/>
                </a:lnTo>
                <a:lnTo>
                  <a:pt x="295910" y="5963"/>
                </a:lnTo>
                <a:lnTo>
                  <a:pt x="234848" y="0"/>
                </a:lnTo>
                <a:close/>
              </a:path>
            </a:pathLst>
          </a:custGeom>
          <a:solidFill>
            <a:srgbClr val="8DBE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348472" y="3954191"/>
            <a:ext cx="479425" cy="738505"/>
          </a:xfrm>
          <a:custGeom>
            <a:avLst/>
            <a:gdLst/>
            <a:ahLst/>
            <a:cxnLst/>
            <a:rect l="l" t="t" r="r" b="b"/>
            <a:pathLst>
              <a:path w="479425" h="738504">
                <a:moveTo>
                  <a:pt x="461073" y="0"/>
                </a:moveTo>
                <a:lnTo>
                  <a:pt x="67055" y="0"/>
                </a:lnTo>
                <a:lnTo>
                  <a:pt x="61528" y="55455"/>
                </a:lnTo>
                <a:lnTo>
                  <a:pt x="55286" y="112244"/>
                </a:lnTo>
                <a:lnTo>
                  <a:pt x="48584" y="168664"/>
                </a:lnTo>
                <a:lnTo>
                  <a:pt x="41673" y="223013"/>
                </a:lnTo>
                <a:lnTo>
                  <a:pt x="34807" y="273588"/>
                </a:lnTo>
                <a:lnTo>
                  <a:pt x="28238" y="318688"/>
                </a:lnTo>
                <a:lnTo>
                  <a:pt x="22220" y="356608"/>
                </a:lnTo>
                <a:lnTo>
                  <a:pt x="17005" y="385648"/>
                </a:lnTo>
                <a:lnTo>
                  <a:pt x="86956" y="401205"/>
                </a:lnTo>
                <a:lnTo>
                  <a:pt x="106815" y="365498"/>
                </a:lnTo>
                <a:lnTo>
                  <a:pt x="135742" y="332584"/>
                </a:lnTo>
                <a:lnTo>
                  <a:pt x="180545" y="308447"/>
                </a:lnTo>
                <a:lnTo>
                  <a:pt x="248030" y="299072"/>
                </a:lnTo>
                <a:lnTo>
                  <a:pt x="299032" y="305967"/>
                </a:lnTo>
                <a:lnTo>
                  <a:pt x="339280" y="325173"/>
                </a:lnTo>
                <a:lnTo>
                  <a:pt x="369435" y="354474"/>
                </a:lnTo>
                <a:lnTo>
                  <a:pt x="390157" y="391652"/>
                </a:lnTo>
                <a:lnTo>
                  <a:pt x="402106" y="434490"/>
                </a:lnTo>
                <a:lnTo>
                  <a:pt x="405942" y="480771"/>
                </a:lnTo>
                <a:lnTo>
                  <a:pt x="401778" y="534193"/>
                </a:lnTo>
                <a:lnTo>
                  <a:pt x="388856" y="581100"/>
                </a:lnTo>
                <a:lnTo>
                  <a:pt x="366529" y="620066"/>
                </a:lnTo>
                <a:lnTo>
                  <a:pt x="334154" y="649665"/>
                </a:lnTo>
                <a:lnTo>
                  <a:pt x="291085" y="668470"/>
                </a:lnTo>
                <a:lnTo>
                  <a:pt x="236677" y="675055"/>
                </a:lnTo>
                <a:lnTo>
                  <a:pt x="181241" y="667987"/>
                </a:lnTo>
                <a:lnTo>
                  <a:pt x="138768" y="648621"/>
                </a:lnTo>
                <a:lnTo>
                  <a:pt x="107556" y="619719"/>
                </a:lnTo>
                <a:lnTo>
                  <a:pt x="85904" y="584041"/>
                </a:lnTo>
                <a:lnTo>
                  <a:pt x="72110" y="544347"/>
                </a:lnTo>
                <a:lnTo>
                  <a:pt x="0" y="544347"/>
                </a:lnTo>
                <a:lnTo>
                  <a:pt x="11619" y="593982"/>
                </a:lnTo>
                <a:lnTo>
                  <a:pt x="31525" y="636821"/>
                </a:lnTo>
                <a:lnTo>
                  <a:pt x="59104" y="672556"/>
                </a:lnTo>
                <a:lnTo>
                  <a:pt x="93742" y="700883"/>
                </a:lnTo>
                <a:lnTo>
                  <a:pt x="134827" y="721495"/>
                </a:lnTo>
                <a:lnTo>
                  <a:pt x="181745" y="734087"/>
                </a:lnTo>
                <a:lnTo>
                  <a:pt x="233883" y="738352"/>
                </a:lnTo>
                <a:lnTo>
                  <a:pt x="286783" y="734253"/>
                </a:lnTo>
                <a:lnTo>
                  <a:pt x="332980" y="722374"/>
                </a:lnTo>
                <a:lnTo>
                  <a:pt x="372602" y="703345"/>
                </a:lnTo>
                <a:lnTo>
                  <a:pt x="405776" y="677795"/>
                </a:lnTo>
                <a:lnTo>
                  <a:pt x="432631" y="646353"/>
                </a:lnTo>
                <a:lnTo>
                  <a:pt x="453295" y="609647"/>
                </a:lnTo>
                <a:lnTo>
                  <a:pt x="467897" y="568308"/>
                </a:lnTo>
                <a:lnTo>
                  <a:pt x="476564" y="522963"/>
                </a:lnTo>
                <a:lnTo>
                  <a:pt x="479424" y="474243"/>
                </a:lnTo>
                <a:lnTo>
                  <a:pt x="475423" y="422273"/>
                </a:lnTo>
                <a:lnTo>
                  <a:pt x="463756" y="375529"/>
                </a:lnTo>
                <a:lnTo>
                  <a:pt x="444925" y="334534"/>
                </a:lnTo>
                <a:lnTo>
                  <a:pt x="419434" y="299815"/>
                </a:lnTo>
                <a:lnTo>
                  <a:pt x="387788" y="271896"/>
                </a:lnTo>
                <a:lnTo>
                  <a:pt x="350489" y="251304"/>
                </a:lnTo>
                <a:lnTo>
                  <a:pt x="308040" y="238564"/>
                </a:lnTo>
                <a:lnTo>
                  <a:pt x="260946" y="234200"/>
                </a:lnTo>
                <a:lnTo>
                  <a:pt x="200700" y="240020"/>
                </a:lnTo>
                <a:lnTo>
                  <a:pt x="155020" y="255682"/>
                </a:lnTo>
                <a:lnTo>
                  <a:pt x="121245" y="278488"/>
                </a:lnTo>
                <a:lnTo>
                  <a:pt x="96710" y="305739"/>
                </a:lnTo>
                <a:lnTo>
                  <a:pt x="102416" y="269338"/>
                </a:lnTo>
                <a:lnTo>
                  <a:pt x="108962" y="222725"/>
                </a:lnTo>
                <a:lnTo>
                  <a:pt x="115801" y="170222"/>
                </a:lnTo>
                <a:lnTo>
                  <a:pt x="122389" y="116151"/>
                </a:lnTo>
                <a:lnTo>
                  <a:pt x="128181" y="64833"/>
                </a:lnTo>
                <a:lnTo>
                  <a:pt x="450926" y="64833"/>
                </a:lnTo>
                <a:lnTo>
                  <a:pt x="461073" y="0"/>
                </a:lnTo>
                <a:close/>
              </a:path>
            </a:pathLst>
          </a:custGeom>
          <a:solidFill>
            <a:srgbClr val="8DBE4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/>
          <p:cNvGrpSpPr/>
          <p:nvPr/>
        </p:nvGrpSpPr>
        <p:grpSpPr>
          <a:xfrm>
            <a:off x="6665045" y="3698907"/>
            <a:ext cx="2428240" cy="1846580"/>
            <a:chOff x="6665045" y="3698907"/>
            <a:chExt cx="2428240" cy="1846580"/>
          </a:xfrm>
        </p:grpSpPr>
        <p:sp>
          <p:nvSpPr>
            <p:cNvPr id="22" name="object 22"/>
            <p:cNvSpPr/>
            <p:nvPr/>
          </p:nvSpPr>
          <p:spPr>
            <a:xfrm>
              <a:off x="7150568" y="3732496"/>
              <a:ext cx="1720850" cy="1558290"/>
            </a:xfrm>
            <a:custGeom>
              <a:avLst/>
              <a:gdLst/>
              <a:ahLst/>
              <a:cxnLst/>
              <a:rect l="l" t="t" r="r" b="b"/>
              <a:pathLst>
                <a:path w="1720850" h="1558289">
                  <a:moveTo>
                    <a:pt x="532194" y="0"/>
                  </a:moveTo>
                  <a:lnTo>
                    <a:pt x="472860" y="0"/>
                  </a:lnTo>
                  <a:lnTo>
                    <a:pt x="422450" y="552"/>
                  </a:lnTo>
                  <a:lnTo>
                    <a:pt x="425799" y="552"/>
                  </a:lnTo>
                  <a:lnTo>
                    <a:pt x="376154" y="1885"/>
                  </a:lnTo>
                  <a:lnTo>
                    <a:pt x="324287" y="4283"/>
                  </a:lnTo>
                  <a:lnTo>
                    <a:pt x="272517" y="7860"/>
                  </a:lnTo>
                  <a:lnTo>
                    <a:pt x="227064" y="15732"/>
                  </a:lnTo>
                  <a:lnTo>
                    <a:pt x="184588" y="31001"/>
                  </a:lnTo>
                  <a:lnTo>
                    <a:pt x="145498" y="52933"/>
                  </a:lnTo>
                  <a:lnTo>
                    <a:pt x="110203" y="80792"/>
                  </a:lnTo>
                  <a:lnTo>
                    <a:pt x="79112" y="113845"/>
                  </a:lnTo>
                  <a:lnTo>
                    <a:pt x="52633" y="151356"/>
                  </a:lnTo>
                  <a:lnTo>
                    <a:pt x="31176" y="192591"/>
                  </a:lnTo>
                  <a:lnTo>
                    <a:pt x="15148" y="236815"/>
                  </a:lnTo>
                  <a:lnTo>
                    <a:pt x="4959" y="283293"/>
                  </a:lnTo>
                  <a:lnTo>
                    <a:pt x="1017" y="331291"/>
                  </a:lnTo>
                  <a:lnTo>
                    <a:pt x="453" y="382460"/>
                  </a:lnTo>
                  <a:lnTo>
                    <a:pt x="150" y="433637"/>
                  </a:lnTo>
                  <a:lnTo>
                    <a:pt x="276" y="587197"/>
                  </a:lnTo>
                  <a:lnTo>
                    <a:pt x="665" y="681608"/>
                  </a:lnTo>
                  <a:lnTo>
                    <a:pt x="753" y="848676"/>
                  </a:lnTo>
                  <a:lnTo>
                    <a:pt x="463" y="894309"/>
                  </a:lnTo>
                  <a:lnTo>
                    <a:pt x="319" y="906880"/>
                  </a:lnTo>
                  <a:lnTo>
                    <a:pt x="196" y="917531"/>
                  </a:lnTo>
                  <a:lnTo>
                    <a:pt x="75" y="927983"/>
                  </a:lnTo>
                  <a:lnTo>
                    <a:pt x="2352" y="1001745"/>
                  </a:lnTo>
                  <a:lnTo>
                    <a:pt x="11341" y="1053526"/>
                  </a:lnTo>
                  <a:lnTo>
                    <a:pt x="26616" y="1100945"/>
                  </a:lnTo>
                  <a:lnTo>
                    <a:pt x="47951" y="1144128"/>
                  </a:lnTo>
                  <a:lnTo>
                    <a:pt x="75121" y="1183200"/>
                  </a:lnTo>
                  <a:lnTo>
                    <a:pt x="107900" y="1218287"/>
                  </a:lnTo>
                  <a:lnTo>
                    <a:pt x="146062" y="1249515"/>
                  </a:lnTo>
                  <a:lnTo>
                    <a:pt x="189383" y="1277009"/>
                  </a:lnTo>
                  <a:lnTo>
                    <a:pt x="47143" y="1557844"/>
                  </a:lnTo>
                  <a:lnTo>
                    <a:pt x="88812" y="1548665"/>
                  </a:lnTo>
                  <a:lnTo>
                    <a:pt x="123842" y="1538655"/>
                  </a:lnTo>
                  <a:lnTo>
                    <a:pt x="155628" y="1528473"/>
                  </a:lnTo>
                  <a:lnTo>
                    <a:pt x="187567" y="1518779"/>
                  </a:lnTo>
                  <a:lnTo>
                    <a:pt x="287325" y="1321878"/>
                  </a:lnTo>
                  <a:lnTo>
                    <a:pt x="1552784" y="1321878"/>
                  </a:lnTo>
                  <a:lnTo>
                    <a:pt x="1477933" y="1247279"/>
                  </a:lnTo>
                  <a:lnTo>
                    <a:pt x="497218" y="1247279"/>
                  </a:lnTo>
                  <a:lnTo>
                    <a:pt x="491529" y="1246821"/>
                  </a:lnTo>
                  <a:lnTo>
                    <a:pt x="436941" y="1236690"/>
                  </a:lnTo>
                  <a:lnTo>
                    <a:pt x="395288" y="1224165"/>
                  </a:lnTo>
                  <a:lnTo>
                    <a:pt x="356452" y="1208442"/>
                  </a:lnTo>
                  <a:lnTo>
                    <a:pt x="350533" y="1205940"/>
                  </a:lnTo>
                  <a:lnTo>
                    <a:pt x="1436455" y="1205940"/>
                  </a:lnTo>
                  <a:lnTo>
                    <a:pt x="1378067" y="1147749"/>
                  </a:lnTo>
                  <a:lnTo>
                    <a:pt x="235624" y="1147749"/>
                  </a:lnTo>
                  <a:lnTo>
                    <a:pt x="221916" y="1138048"/>
                  </a:lnTo>
                  <a:lnTo>
                    <a:pt x="208828" y="1127911"/>
                  </a:lnTo>
                  <a:lnTo>
                    <a:pt x="196381" y="1117327"/>
                  </a:lnTo>
                  <a:lnTo>
                    <a:pt x="184595" y="1106283"/>
                  </a:lnTo>
                  <a:lnTo>
                    <a:pt x="1336461" y="1106283"/>
                  </a:lnTo>
                  <a:lnTo>
                    <a:pt x="1278073" y="1048092"/>
                  </a:lnTo>
                  <a:lnTo>
                    <a:pt x="138024" y="1048092"/>
                  </a:lnTo>
                  <a:lnTo>
                    <a:pt x="132066" y="1038077"/>
                  </a:lnTo>
                  <a:lnTo>
                    <a:pt x="126504" y="1027837"/>
                  </a:lnTo>
                  <a:lnTo>
                    <a:pt x="121349" y="1017361"/>
                  </a:lnTo>
                  <a:lnTo>
                    <a:pt x="116612" y="1006639"/>
                  </a:lnTo>
                  <a:lnTo>
                    <a:pt x="1236480" y="1006639"/>
                  </a:lnTo>
                  <a:lnTo>
                    <a:pt x="1177978" y="948333"/>
                  </a:lnTo>
                  <a:lnTo>
                    <a:pt x="98159" y="948333"/>
                  </a:lnTo>
                  <a:lnTo>
                    <a:pt x="96204" y="938247"/>
                  </a:lnTo>
                  <a:lnTo>
                    <a:pt x="94462" y="927983"/>
                  </a:lnTo>
                  <a:lnTo>
                    <a:pt x="92974" y="917531"/>
                  </a:lnTo>
                  <a:lnTo>
                    <a:pt x="91784" y="906880"/>
                  </a:lnTo>
                  <a:lnTo>
                    <a:pt x="1136390" y="906880"/>
                  </a:lnTo>
                  <a:lnTo>
                    <a:pt x="1078000" y="848676"/>
                  </a:lnTo>
                  <a:lnTo>
                    <a:pt x="89739" y="848676"/>
                  </a:lnTo>
                  <a:lnTo>
                    <a:pt x="89820" y="843135"/>
                  </a:lnTo>
                  <a:lnTo>
                    <a:pt x="89890" y="838340"/>
                  </a:lnTo>
                  <a:lnTo>
                    <a:pt x="90009" y="827993"/>
                  </a:lnTo>
                  <a:lnTo>
                    <a:pt x="90103" y="817624"/>
                  </a:lnTo>
                  <a:lnTo>
                    <a:pt x="90183" y="807224"/>
                  </a:lnTo>
                  <a:lnTo>
                    <a:pt x="1036415" y="807224"/>
                  </a:lnTo>
                  <a:lnTo>
                    <a:pt x="978038" y="749032"/>
                  </a:lnTo>
                  <a:lnTo>
                    <a:pt x="90526" y="749032"/>
                  </a:lnTo>
                  <a:lnTo>
                    <a:pt x="90641" y="707579"/>
                  </a:lnTo>
                  <a:lnTo>
                    <a:pt x="936453" y="707579"/>
                  </a:lnTo>
                  <a:lnTo>
                    <a:pt x="910743" y="681951"/>
                  </a:lnTo>
                  <a:lnTo>
                    <a:pt x="910629" y="681608"/>
                  </a:lnTo>
                  <a:lnTo>
                    <a:pt x="877696" y="649375"/>
                  </a:lnTo>
                  <a:lnTo>
                    <a:pt x="90526" y="649375"/>
                  </a:lnTo>
                  <a:lnTo>
                    <a:pt x="90412" y="607922"/>
                  </a:lnTo>
                  <a:lnTo>
                    <a:pt x="835344" y="607922"/>
                  </a:lnTo>
                  <a:lnTo>
                    <a:pt x="775909" y="549617"/>
                  </a:lnTo>
                  <a:lnTo>
                    <a:pt x="90183" y="549617"/>
                  </a:lnTo>
                  <a:lnTo>
                    <a:pt x="90080" y="528890"/>
                  </a:lnTo>
                  <a:lnTo>
                    <a:pt x="89967" y="508164"/>
                  </a:lnTo>
                  <a:lnTo>
                    <a:pt x="733770" y="508164"/>
                  </a:lnTo>
                  <a:lnTo>
                    <a:pt x="689915" y="464882"/>
                  </a:lnTo>
                  <a:lnTo>
                    <a:pt x="681630" y="409448"/>
                  </a:lnTo>
                  <a:lnTo>
                    <a:pt x="676250" y="355891"/>
                  </a:lnTo>
                  <a:lnTo>
                    <a:pt x="674453" y="309184"/>
                  </a:lnTo>
                  <a:lnTo>
                    <a:pt x="676122" y="268883"/>
                  </a:lnTo>
                  <a:lnTo>
                    <a:pt x="259424" y="268883"/>
                  </a:lnTo>
                  <a:lnTo>
                    <a:pt x="232612" y="263467"/>
                  </a:lnTo>
                  <a:lnTo>
                    <a:pt x="210711" y="248698"/>
                  </a:lnTo>
                  <a:lnTo>
                    <a:pt x="195942" y="226798"/>
                  </a:lnTo>
                  <a:lnTo>
                    <a:pt x="190526" y="199986"/>
                  </a:lnTo>
                  <a:lnTo>
                    <a:pt x="195942" y="173172"/>
                  </a:lnTo>
                  <a:lnTo>
                    <a:pt x="210651" y="151356"/>
                  </a:lnTo>
                  <a:lnTo>
                    <a:pt x="232612" y="136494"/>
                  </a:lnTo>
                  <a:lnTo>
                    <a:pt x="259424" y="131076"/>
                  </a:lnTo>
                  <a:lnTo>
                    <a:pt x="715794" y="131076"/>
                  </a:lnTo>
                  <a:lnTo>
                    <a:pt x="733004" y="102934"/>
                  </a:lnTo>
                  <a:lnTo>
                    <a:pt x="762644" y="67764"/>
                  </a:lnTo>
                  <a:lnTo>
                    <a:pt x="799734" y="34828"/>
                  </a:lnTo>
                  <a:lnTo>
                    <a:pt x="844806" y="4283"/>
                  </a:lnTo>
                  <a:lnTo>
                    <a:pt x="858253" y="4283"/>
                  </a:lnTo>
                  <a:lnTo>
                    <a:pt x="532194" y="0"/>
                  </a:lnTo>
                  <a:close/>
                </a:path>
                <a:path w="1720850" h="1558289">
                  <a:moveTo>
                    <a:pt x="423512" y="1489314"/>
                  </a:moveTo>
                  <a:lnTo>
                    <a:pt x="351176" y="1489314"/>
                  </a:lnTo>
                  <a:lnTo>
                    <a:pt x="378584" y="1490729"/>
                  </a:lnTo>
                  <a:lnTo>
                    <a:pt x="409182" y="1495094"/>
                  </a:lnTo>
                  <a:lnTo>
                    <a:pt x="412713" y="1495779"/>
                  </a:lnTo>
                  <a:lnTo>
                    <a:pt x="416129" y="1496351"/>
                  </a:lnTo>
                  <a:lnTo>
                    <a:pt x="419545" y="1497138"/>
                  </a:lnTo>
                  <a:lnTo>
                    <a:pt x="423512" y="1489314"/>
                  </a:lnTo>
                  <a:close/>
                </a:path>
                <a:path w="1720850" h="1558289">
                  <a:moveTo>
                    <a:pt x="1552784" y="1321878"/>
                  </a:moveTo>
                  <a:lnTo>
                    <a:pt x="287325" y="1321878"/>
                  </a:lnTo>
                  <a:lnTo>
                    <a:pt x="306472" y="1329705"/>
                  </a:lnTo>
                  <a:lnTo>
                    <a:pt x="348925" y="1344964"/>
                  </a:lnTo>
                  <a:lnTo>
                    <a:pt x="372746" y="1351368"/>
                  </a:lnTo>
                  <a:lnTo>
                    <a:pt x="300762" y="1493620"/>
                  </a:lnTo>
                  <a:lnTo>
                    <a:pt x="325666" y="1490420"/>
                  </a:lnTo>
                  <a:lnTo>
                    <a:pt x="351176" y="1489314"/>
                  </a:lnTo>
                  <a:lnTo>
                    <a:pt x="423512" y="1489314"/>
                  </a:lnTo>
                  <a:lnTo>
                    <a:pt x="486627" y="1364804"/>
                  </a:lnTo>
                  <a:lnTo>
                    <a:pt x="1595855" y="1364804"/>
                  </a:lnTo>
                  <a:lnTo>
                    <a:pt x="1552784" y="1321878"/>
                  </a:lnTo>
                  <a:close/>
                </a:path>
                <a:path w="1720850" h="1558289">
                  <a:moveTo>
                    <a:pt x="1595855" y="1364804"/>
                  </a:moveTo>
                  <a:lnTo>
                    <a:pt x="1156844" y="1364804"/>
                  </a:lnTo>
                  <a:lnTo>
                    <a:pt x="1173310" y="1379798"/>
                  </a:lnTo>
                  <a:lnTo>
                    <a:pt x="1222439" y="1425167"/>
                  </a:lnTo>
                  <a:lnTo>
                    <a:pt x="1259150" y="1453967"/>
                  </a:lnTo>
                  <a:lnTo>
                    <a:pt x="1298988" y="1474553"/>
                  </a:lnTo>
                  <a:lnTo>
                    <a:pt x="1342093" y="1486873"/>
                  </a:lnTo>
                  <a:lnTo>
                    <a:pt x="1388606" y="1490877"/>
                  </a:lnTo>
                  <a:lnTo>
                    <a:pt x="1712599" y="1490729"/>
                  </a:lnTo>
                  <a:lnTo>
                    <a:pt x="1718869" y="1489861"/>
                  </a:lnTo>
                  <a:lnTo>
                    <a:pt x="1720580" y="1489861"/>
                  </a:lnTo>
                  <a:lnTo>
                    <a:pt x="1702017" y="1470608"/>
                  </a:lnTo>
                  <a:lnTo>
                    <a:pt x="1595855" y="1364804"/>
                  </a:lnTo>
                  <a:close/>
                </a:path>
                <a:path w="1720850" h="1558289">
                  <a:moveTo>
                    <a:pt x="1436455" y="1205940"/>
                  </a:moveTo>
                  <a:lnTo>
                    <a:pt x="1109930" y="1205940"/>
                  </a:lnTo>
                  <a:lnTo>
                    <a:pt x="1169937" y="1247279"/>
                  </a:lnTo>
                  <a:lnTo>
                    <a:pt x="1477933" y="1247279"/>
                  </a:lnTo>
                  <a:lnTo>
                    <a:pt x="1436455" y="1205940"/>
                  </a:lnTo>
                  <a:close/>
                </a:path>
                <a:path w="1720850" h="1558289">
                  <a:moveTo>
                    <a:pt x="1336461" y="1106283"/>
                  </a:moveTo>
                  <a:lnTo>
                    <a:pt x="965404" y="1106283"/>
                  </a:lnTo>
                  <a:lnTo>
                    <a:pt x="1025538" y="1147749"/>
                  </a:lnTo>
                  <a:lnTo>
                    <a:pt x="1378067" y="1147749"/>
                  </a:lnTo>
                  <a:lnTo>
                    <a:pt x="1336461" y="1106283"/>
                  </a:lnTo>
                  <a:close/>
                </a:path>
                <a:path w="1720850" h="1558289">
                  <a:moveTo>
                    <a:pt x="1236480" y="1006639"/>
                  </a:moveTo>
                  <a:lnTo>
                    <a:pt x="820878" y="1006639"/>
                  </a:lnTo>
                  <a:lnTo>
                    <a:pt x="880898" y="1048092"/>
                  </a:lnTo>
                  <a:lnTo>
                    <a:pt x="1278073" y="1048092"/>
                  </a:lnTo>
                  <a:lnTo>
                    <a:pt x="1236480" y="1006639"/>
                  </a:lnTo>
                  <a:close/>
                </a:path>
                <a:path w="1720850" h="1558289">
                  <a:moveTo>
                    <a:pt x="1136390" y="906880"/>
                  </a:moveTo>
                  <a:lnTo>
                    <a:pt x="676250" y="906880"/>
                  </a:lnTo>
                  <a:lnTo>
                    <a:pt x="736385" y="948333"/>
                  </a:lnTo>
                  <a:lnTo>
                    <a:pt x="1177978" y="948333"/>
                  </a:lnTo>
                  <a:lnTo>
                    <a:pt x="1136390" y="906880"/>
                  </a:lnTo>
                  <a:close/>
                </a:path>
                <a:path w="1720850" h="1558289">
                  <a:moveTo>
                    <a:pt x="1036415" y="807224"/>
                  </a:moveTo>
                  <a:lnTo>
                    <a:pt x="531724" y="807224"/>
                  </a:lnTo>
                  <a:lnTo>
                    <a:pt x="591744" y="848676"/>
                  </a:lnTo>
                  <a:lnTo>
                    <a:pt x="1078000" y="848676"/>
                  </a:lnTo>
                  <a:lnTo>
                    <a:pt x="1036415" y="807224"/>
                  </a:lnTo>
                  <a:close/>
                </a:path>
                <a:path w="1720850" h="1558289">
                  <a:moveTo>
                    <a:pt x="936453" y="707579"/>
                  </a:moveTo>
                  <a:lnTo>
                    <a:pt x="387198" y="707579"/>
                  </a:lnTo>
                  <a:lnTo>
                    <a:pt x="447218" y="749032"/>
                  </a:lnTo>
                  <a:lnTo>
                    <a:pt x="978038" y="749032"/>
                  </a:lnTo>
                  <a:lnTo>
                    <a:pt x="936453" y="707579"/>
                  </a:lnTo>
                  <a:close/>
                </a:path>
                <a:path w="1720850" h="1558289">
                  <a:moveTo>
                    <a:pt x="835344" y="607922"/>
                  </a:moveTo>
                  <a:lnTo>
                    <a:pt x="242571" y="607922"/>
                  </a:lnTo>
                  <a:lnTo>
                    <a:pt x="302705" y="649375"/>
                  </a:lnTo>
                  <a:lnTo>
                    <a:pt x="877696" y="649375"/>
                  </a:lnTo>
                  <a:lnTo>
                    <a:pt x="835344" y="607922"/>
                  </a:lnTo>
                  <a:close/>
                </a:path>
                <a:path w="1720850" h="1558289">
                  <a:moveTo>
                    <a:pt x="733770" y="508164"/>
                  </a:moveTo>
                  <a:lnTo>
                    <a:pt x="98045" y="508164"/>
                  </a:lnTo>
                  <a:lnTo>
                    <a:pt x="158179" y="549617"/>
                  </a:lnTo>
                  <a:lnTo>
                    <a:pt x="775909" y="549617"/>
                  </a:lnTo>
                  <a:lnTo>
                    <a:pt x="733770" y="508164"/>
                  </a:lnTo>
                  <a:close/>
                </a:path>
                <a:path w="1720850" h="1558289">
                  <a:moveTo>
                    <a:pt x="715794" y="131076"/>
                  </a:moveTo>
                  <a:lnTo>
                    <a:pt x="259424" y="131076"/>
                  </a:lnTo>
                  <a:lnTo>
                    <a:pt x="286218" y="136494"/>
                  </a:lnTo>
                  <a:lnTo>
                    <a:pt x="308139" y="151356"/>
                  </a:lnTo>
                  <a:lnTo>
                    <a:pt x="322808" y="173172"/>
                  </a:lnTo>
                  <a:lnTo>
                    <a:pt x="328207" y="199986"/>
                  </a:lnTo>
                  <a:lnTo>
                    <a:pt x="322808" y="226798"/>
                  </a:lnTo>
                  <a:lnTo>
                    <a:pt x="308079" y="248698"/>
                  </a:lnTo>
                  <a:lnTo>
                    <a:pt x="286218" y="263467"/>
                  </a:lnTo>
                  <a:lnTo>
                    <a:pt x="259424" y="268883"/>
                  </a:lnTo>
                  <a:lnTo>
                    <a:pt x="676122" y="268883"/>
                  </a:lnTo>
                  <a:lnTo>
                    <a:pt x="676316" y="264177"/>
                  </a:lnTo>
                  <a:lnTo>
                    <a:pt x="682471" y="220960"/>
                  </a:lnTo>
                  <a:lnTo>
                    <a:pt x="693550" y="179621"/>
                  </a:lnTo>
                  <a:lnTo>
                    <a:pt x="710183" y="140250"/>
                  </a:lnTo>
                  <a:lnTo>
                    <a:pt x="715794" y="131076"/>
                  </a:lnTo>
                  <a:close/>
                </a:path>
              </a:pathLst>
            </a:custGeom>
            <a:solidFill>
              <a:srgbClr val="454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665036" y="3698912"/>
              <a:ext cx="2266950" cy="1846580"/>
            </a:xfrm>
            <a:custGeom>
              <a:avLst/>
              <a:gdLst/>
              <a:ahLst/>
              <a:cxnLst/>
              <a:rect l="l" t="t" r="r" b="b"/>
              <a:pathLst>
                <a:path w="2266950" h="1846579">
                  <a:moveTo>
                    <a:pt x="375818" y="187909"/>
                  </a:moveTo>
                  <a:lnTo>
                    <a:pt x="236118" y="165049"/>
                  </a:lnTo>
                  <a:lnTo>
                    <a:pt x="204089" y="131724"/>
                  </a:lnTo>
                  <a:lnTo>
                    <a:pt x="187909" y="0"/>
                  </a:lnTo>
                  <a:lnTo>
                    <a:pt x="168656" y="131775"/>
                  </a:lnTo>
                  <a:lnTo>
                    <a:pt x="137096" y="164172"/>
                  </a:lnTo>
                  <a:lnTo>
                    <a:pt x="0" y="187909"/>
                  </a:lnTo>
                  <a:lnTo>
                    <a:pt x="130797" y="203123"/>
                  </a:lnTo>
                  <a:lnTo>
                    <a:pt x="164350" y="235038"/>
                  </a:lnTo>
                  <a:lnTo>
                    <a:pt x="187909" y="375818"/>
                  </a:lnTo>
                  <a:lnTo>
                    <a:pt x="207238" y="235356"/>
                  </a:lnTo>
                  <a:lnTo>
                    <a:pt x="211112" y="223062"/>
                  </a:lnTo>
                  <a:lnTo>
                    <a:pt x="218592" y="212953"/>
                  </a:lnTo>
                  <a:lnTo>
                    <a:pt x="228917" y="205790"/>
                  </a:lnTo>
                  <a:lnTo>
                    <a:pt x="241325" y="202285"/>
                  </a:lnTo>
                  <a:lnTo>
                    <a:pt x="375818" y="187909"/>
                  </a:lnTo>
                  <a:close/>
                </a:path>
                <a:path w="2266950" h="1846579">
                  <a:moveTo>
                    <a:pt x="1859051" y="187909"/>
                  </a:moveTo>
                  <a:lnTo>
                    <a:pt x="1719351" y="165049"/>
                  </a:lnTo>
                  <a:lnTo>
                    <a:pt x="1687322" y="131724"/>
                  </a:lnTo>
                  <a:lnTo>
                    <a:pt x="1671142" y="0"/>
                  </a:lnTo>
                  <a:lnTo>
                    <a:pt x="1651889" y="131775"/>
                  </a:lnTo>
                  <a:lnTo>
                    <a:pt x="1620329" y="164172"/>
                  </a:lnTo>
                  <a:lnTo>
                    <a:pt x="1483233" y="187909"/>
                  </a:lnTo>
                  <a:lnTo>
                    <a:pt x="1614030" y="203123"/>
                  </a:lnTo>
                  <a:lnTo>
                    <a:pt x="1647583" y="235038"/>
                  </a:lnTo>
                  <a:lnTo>
                    <a:pt x="1671142" y="375818"/>
                  </a:lnTo>
                  <a:lnTo>
                    <a:pt x="1690471" y="235356"/>
                  </a:lnTo>
                  <a:lnTo>
                    <a:pt x="1694345" y="223062"/>
                  </a:lnTo>
                  <a:lnTo>
                    <a:pt x="1701812" y="212953"/>
                  </a:lnTo>
                  <a:lnTo>
                    <a:pt x="1712137" y="205790"/>
                  </a:lnTo>
                  <a:lnTo>
                    <a:pt x="1724558" y="202285"/>
                  </a:lnTo>
                  <a:lnTo>
                    <a:pt x="1859051" y="187909"/>
                  </a:lnTo>
                  <a:close/>
                </a:path>
                <a:path w="2266950" h="1846579">
                  <a:moveTo>
                    <a:pt x="2247887" y="1754200"/>
                  </a:moveTo>
                  <a:lnTo>
                    <a:pt x="2247722" y="1753806"/>
                  </a:lnTo>
                  <a:lnTo>
                    <a:pt x="2239556" y="1735582"/>
                  </a:lnTo>
                  <a:lnTo>
                    <a:pt x="2199932" y="1647101"/>
                  </a:lnTo>
                  <a:lnTo>
                    <a:pt x="2197265" y="1642541"/>
                  </a:lnTo>
                  <a:lnTo>
                    <a:pt x="2195601" y="1639697"/>
                  </a:lnTo>
                  <a:lnTo>
                    <a:pt x="2180564" y="1642541"/>
                  </a:lnTo>
                  <a:lnTo>
                    <a:pt x="1995728" y="1642122"/>
                  </a:lnTo>
                  <a:lnTo>
                    <a:pt x="2107260" y="1642122"/>
                  </a:lnTo>
                  <a:lnTo>
                    <a:pt x="2042515" y="1641919"/>
                  </a:lnTo>
                  <a:lnTo>
                    <a:pt x="1982863" y="1641970"/>
                  </a:lnTo>
                  <a:lnTo>
                    <a:pt x="1898535" y="1640928"/>
                  </a:lnTo>
                  <a:lnTo>
                    <a:pt x="1829866" y="1637233"/>
                  </a:lnTo>
                  <a:lnTo>
                    <a:pt x="1774342" y="1631391"/>
                  </a:lnTo>
                  <a:lnTo>
                    <a:pt x="1729346" y="1623898"/>
                  </a:lnTo>
                  <a:lnTo>
                    <a:pt x="1660448" y="1606042"/>
                  </a:lnTo>
                  <a:lnTo>
                    <a:pt x="1631289" y="1596694"/>
                  </a:lnTo>
                  <a:lnTo>
                    <a:pt x="1602181" y="1587728"/>
                  </a:lnTo>
                  <a:lnTo>
                    <a:pt x="1570482" y="1579676"/>
                  </a:lnTo>
                  <a:lnTo>
                    <a:pt x="1518183" y="1567916"/>
                  </a:lnTo>
                  <a:lnTo>
                    <a:pt x="1473111" y="1559636"/>
                  </a:lnTo>
                  <a:lnTo>
                    <a:pt x="1428191" y="1557159"/>
                  </a:lnTo>
                  <a:lnTo>
                    <a:pt x="1376413" y="1562823"/>
                  </a:lnTo>
                  <a:lnTo>
                    <a:pt x="1332941" y="1573149"/>
                  </a:lnTo>
                  <a:lnTo>
                    <a:pt x="1295349" y="1588046"/>
                  </a:lnTo>
                  <a:lnTo>
                    <a:pt x="1260436" y="1609267"/>
                  </a:lnTo>
                  <a:lnTo>
                    <a:pt x="1224991" y="1638541"/>
                  </a:lnTo>
                  <a:lnTo>
                    <a:pt x="1185773" y="1677619"/>
                  </a:lnTo>
                  <a:lnTo>
                    <a:pt x="1135545" y="1735582"/>
                  </a:lnTo>
                  <a:lnTo>
                    <a:pt x="1110386" y="1705914"/>
                  </a:lnTo>
                  <a:lnTo>
                    <a:pt x="1049540" y="1642541"/>
                  </a:lnTo>
                  <a:lnTo>
                    <a:pt x="997140" y="1600149"/>
                  </a:lnTo>
                  <a:lnTo>
                    <a:pt x="954316" y="1578711"/>
                  </a:lnTo>
                  <a:lnTo>
                    <a:pt x="905294" y="1564944"/>
                  </a:lnTo>
                  <a:lnTo>
                    <a:pt x="898207" y="1563509"/>
                  </a:lnTo>
                  <a:lnTo>
                    <a:pt x="894676" y="1562823"/>
                  </a:lnTo>
                  <a:lnTo>
                    <a:pt x="864082" y="1558455"/>
                  </a:lnTo>
                  <a:lnTo>
                    <a:pt x="838974" y="1557159"/>
                  </a:lnTo>
                  <a:lnTo>
                    <a:pt x="833907" y="1557159"/>
                  </a:lnTo>
                  <a:lnTo>
                    <a:pt x="786257" y="1561338"/>
                  </a:lnTo>
                  <a:lnTo>
                    <a:pt x="746455" y="1569313"/>
                  </a:lnTo>
                  <a:lnTo>
                    <a:pt x="693356" y="1581315"/>
                  </a:lnTo>
                  <a:lnTo>
                    <a:pt x="641121" y="1596199"/>
                  </a:lnTo>
                  <a:lnTo>
                    <a:pt x="609333" y="1606384"/>
                  </a:lnTo>
                  <a:lnTo>
                    <a:pt x="574306" y="1616392"/>
                  </a:lnTo>
                  <a:lnTo>
                    <a:pt x="532638" y="1625574"/>
                  </a:lnTo>
                  <a:lnTo>
                    <a:pt x="457314" y="1635836"/>
                  </a:lnTo>
                  <a:lnTo>
                    <a:pt x="409536" y="1639328"/>
                  </a:lnTo>
                  <a:lnTo>
                    <a:pt x="353517" y="1641449"/>
                  </a:lnTo>
                  <a:lnTo>
                    <a:pt x="288328" y="1641970"/>
                  </a:lnTo>
                  <a:lnTo>
                    <a:pt x="246722" y="1641779"/>
                  </a:lnTo>
                  <a:lnTo>
                    <a:pt x="211975" y="1641779"/>
                  </a:lnTo>
                  <a:lnTo>
                    <a:pt x="145021" y="1642122"/>
                  </a:lnTo>
                  <a:lnTo>
                    <a:pt x="268503" y="1642122"/>
                  </a:lnTo>
                  <a:lnTo>
                    <a:pt x="90411" y="1642541"/>
                  </a:lnTo>
                  <a:lnTo>
                    <a:pt x="75501" y="1639697"/>
                  </a:lnTo>
                  <a:lnTo>
                    <a:pt x="71170" y="1647101"/>
                  </a:lnTo>
                  <a:lnTo>
                    <a:pt x="23177" y="1754263"/>
                  </a:lnTo>
                  <a:lnTo>
                    <a:pt x="123444" y="1754263"/>
                  </a:lnTo>
                  <a:lnTo>
                    <a:pt x="964323" y="1754085"/>
                  </a:lnTo>
                  <a:lnTo>
                    <a:pt x="970254" y="1779041"/>
                  </a:lnTo>
                  <a:lnTo>
                    <a:pt x="990485" y="1815211"/>
                  </a:lnTo>
                  <a:lnTo>
                    <a:pt x="1043266" y="1838769"/>
                  </a:lnTo>
                  <a:lnTo>
                    <a:pt x="1100505" y="1845945"/>
                  </a:lnTo>
                  <a:lnTo>
                    <a:pt x="1134300" y="1846516"/>
                  </a:lnTo>
                  <a:lnTo>
                    <a:pt x="1136688" y="1846516"/>
                  </a:lnTo>
                  <a:lnTo>
                    <a:pt x="1199273" y="1844167"/>
                  </a:lnTo>
                  <a:lnTo>
                    <a:pt x="1260487" y="1827377"/>
                  </a:lnTo>
                  <a:lnTo>
                    <a:pt x="1292974" y="1799297"/>
                  </a:lnTo>
                  <a:lnTo>
                    <a:pt x="1306715" y="1754263"/>
                  </a:lnTo>
                  <a:lnTo>
                    <a:pt x="1306779" y="1754009"/>
                  </a:lnTo>
                  <a:lnTo>
                    <a:pt x="1631823" y="1753946"/>
                  </a:lnTo>
                  <a:lnTo>
                    <a:pt x="2247887" y="1754200"/>
                  </a:lnTo>
                  <a:close/>
                </a:path>
                <a:path w="2266950" h="1846579">
                  <a:moveTo>
                    <a:pt x="2266937" y="659612"/>
                  </a:moveTo>
                  <a:lnTo>
                    <a:pt x="2127237" y="636752"/>
                  </a:lnTo>
                  <a:lnTo>
                    <a:pt x="2095207" y="603427"/>
                  </a:lnTo>
                  <a:lnTo>
                    <a:pt x="2079028" y="471703"/>
                  </a:lnTo>
                  <a:lnTo>
                    <a:pt x="2059774" y="603478"/>
                  </a:lnTo>
                  <a:lnTo>
                    <a:pt x="2028215" y="635876"/>
                  </a:lnTo>
                  <a:lnTo>
                    <a:pt x="1891118" y="659612"/>
                  </a:lnTo>
                  <a:lnTo>
                    <a:pt x="2021916" y="674827"/>
                  </a:lnTo>
                  <a:lnTo>
                    <a:pt x="2055469" y="706742"/>
                  </a:lnTo>
                  <a:lnTo>
                    <a:pt x="2079028" y="847521"/>
                  </a:lnTo>
                  <a:lnTo>
                    <a:pt x="2098357" y="707059"/>
                  </a:lnTo>
                  <a:lnTo>
                    <a:pt x="2102231" y="694766"/>
                  </a:lnTo>
                  <a:lnTo>
                    <a:pt x="2109711" y="684657"/>
                  </a:lnTo>
                  <a:lnTo>
                    <a:pt x="2120036" y="677494"/>
                  </a:lnTo>
                  <a:lnTo>
                    <a:pt x="2132444" y="673989"/>
                  </a:lnTo>
                  <a:lnTo>
                    <a:pt x="2266937" y="659612"/>
                  </a:lnTo>
                  <a:close/>
                </a:path>
              </a:pathLst>
            </a:custGeom>
            <a:solidFill>
              <a:srgbClr val="8DBE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/>
          <p:nvPr/>
        </p:nvSpPr>
        <p:spPr>
          <a:xfrm>
            <a:off x="8399537" y="3151839"/>
            <a:ext cx="375920" cy="375920"/>
          </a:xfrm>
          <a:custGeom>
            <a:avLst/>
            <a:gdLst/>
            <a:ahLst/>
            <a:cxnLst/>
            <a:rect l="l" t="t" r="r" b="b"/>
            <a:pathLst>
              <a:path w="375920" h="375920">
                <a:moveTo>
                  <a:pt x="187909" y="0"/>
                </a:moveTo>
                <a:lnTo>
                  <a:pt x="168656" y="131775"/>
                </a:lnTo>
                <a:lnTo>
                  <a:pt x="137096" y="164172"/>
                </a:lnTo>
                <a:lnTo>
                  <a:pt x="0" y="187909"/>
                </a:lnTo>
                <a:lnTo>
                  <a:pt x="130797" y="203123"/>
                </a:lnTo>
                <a:lnTo>
                  <a:pt x="164350" y="235038"/>
                </a:lnTo>
                <a:lnTo>
                  <a:pt x="187909" y="375818"/>
                </a:lnTo>
                <a:lnTo>
                  <a:pt x="207238" y="235356"/>
                </a:lnTo>
                <a:lnTo>
                  <a:pt x="241325" y="202285"/>
                </a:lnTo>
                <a:lnTo>
                  <a:pt x="375818" y="187909"/>
                </a:lnTo>
                <a:lnTo>
                  <a:pt x="236118" y="165049"/>
                </a:lnTo>
                <a:lnTo>
                  <a:pt x="224275" y="161069"/>
                </a:lnTo>
                <a:lnTo>
                  <a:pt x="214545" y="153725"/>
                </a:lnTo>
                <a:lnTo>
                  <a:pt x="207595" y="143712"/>
                </a:lnTo>
                <a:lnTo>
                  <a:pt x="204089" y="131724"/>
                </a:lnTo>
                <a:lnTo>
                  <a:pt x="187909" y="0"/>
                </a:lnTo>
                <a:close/>
              </a:path>
            </a:pathLst>
          </a:custGeom>
          <a:solidFill>
            <a:srgbClr val="8DBE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039036" y="3151839"/>
            <a:ext cx="375920" cy="375920"/>
          </a:xfrm>
          <a:custGeom>
            <a:avLst/>
            <a:gdLst/>
            <a:ahLst/>
            <a:cxnLst/>
            <a:rect l="l" t="t" r="r" b="b"/>
            <a:pathLst>
              <a:path w="375920" h="375920">
                <a:moveTo>
                  <a:pt x="187909" y="0"/>
                </a:moveTo>
                <a:lnTo>
                  <a:pt x="168656" y="131775"/>
                </a:lnTo>
                <a:lnTo>
                  <a:pt x="137096" y="164172"/>
                </a:lnTo>
                <a:lnTo>
                  <a:pt x="0" y="187909"/>
                </a:lnTo>
                <a:lnTo>
                  <a:pt x="130797" y="203123"/>
                </a:lnTo>
                <a:lnTo>
                  <a:pt x="164350" y="235038"/>
                </a:lnTo>
                <a:lnTo>
                  <a:pt x="187909" y="375818"/>
                </a:lnTo>
                <a:lnTo>
                  <a:pt x="207238" y="235356"/>
                </a:lnTo>
                <a:lnTo>
                  <a:pt x="241325" y="202285"/>
                </a:lnTo>
                <a:lnTo>
                  <a:pt x="375818" y="187909"/>
                </a:lnTo>
                <a:lnTo>
                  <a:pt x="236118" y="165049"/>
                </a:lnTo>
                <a:lnTo>
                  <a:pt x="224280" y="161069"/>
                </a:lnTo>
                <a:lnTo>
                  <a:pt x="214550" y="153725"/>
                </a:lnTo>
                <a:lnTo>
                  <a:pt x="207596" y="143712"/>
                </a:lnTo>
                <a:lnTo>
                  <a:pt x="204089" y="131724"/>
                </a:lnTo>
                <a:lnTo>
                  <a:pt x="187909" y="0"/>
                </a:lnTo>
                <a:close/>
              </a:path>
            </a:pathLst>
          </a:custGeom>
          <a:solidFill>
            <a:srgbClr val="8DBE4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" name="object 26"/>
          <p:cNvGrpSpPr/>
          <p:nvPr/>
        </p:nvGrpSpPr>
        <p:grpSpPr>
          <a:xfrm>
            <a:off x="9275712" y="3375967"/>
            <a:ext cx="2884170" cy="333375"/>
            <a:chOff x="9275712" y="3375967"/>
            <a:chExt cx="2884170" cy="333375"/>
          </a:xfrm>
        </p:grpSpPr>
        <p:sp>
          <p:nvSpPr>
            <p:cNvPr id="27" name="object 27"/>
            <p:cNvSpPr/>
            <p:nvPr/>
          </p:nvSpPr>
          <p:spPr>
            <a:xfrm>
              <a:off x="11056404" y="3375977"/>
              <a:ext cx="1103630" cy="333375"/>
            </a:xfrm>
            <a:custGeom>
              <a:avLst/>
              <a:gdLst/>
              <a:ahLst/>
              <a:cxnLst/>
              <a:rect l="l" t="t" r="r" b="b"/>
              <a:pathLst>
                <a:path w="1103629" h="333375">
                  <a:moveTo>
                    <a:pt x="245033" y="101142"/>
                  </a:moveTo>
                  <a:lnTo>
                    <a:pt x="240360" y="5003"/>
                  </a:lnTo>
                  <a:lnTo>
                    <a:pt x="0" y="5003"/>
                  </a:lnTo>
                  <a:lnTo>
                    <a:pt x="0" y="15189"/>
                  </a:lnTo>
                  <a:lnTo>
                    <a:pt x="27203" y="15189"/>
                  </a:lnTo>
                  <a:lnTo>
                    <a:pt x="27203" y="145046"/>
                  </a:lnTo>
                  <a:lnTo>
                    <a:pt x="85293" y="322148"/>
                  </a:lnTo>
                  <a:lnTo>
                    <a:pt x="85458" y="325488"/>
                  </a:lnTo>
                  <a:lnTo>
                    <a:pt x="84455" y="328663"/>
                  </a:lnTo>
                  <a:lnTo>
                    <a:pt x="174764" y="328663"/>
                  </a:lnTo>
                  <a:lnTo>
                    <a:pt x="174764" y="318477"/>
                  </a:lnTo>
                  <a:lnTo>
                    <a:pt x="117335" y="318477"/>
                  </a:lnTo>
                  <a:lnTo>
                    <a:pt x="117335" y="177431"/>
                  </a:lnTo>
                  <a:lnTo>
                    <a:pt x="138201" y="177431"/>
                  </a:lnTo>
                  <a:lnTo>
                    <a:pt x="148971" y="178371"/>
                  </a:lnTo>
                  <a:lnTo>
                    <a:pt x="180276" y="200926"/>
                  </a:lnTo>
                  <a:lnTo>
                    <a:pt x="194627" y="241858"/>
                  </a:lnTo>
                  <a:lnTo>
                    <a:pt x="202463" y="241858"/>
                  </a:lnTo>
                  <a:lnTo>
                    <a:pt x="202463" y="104990"/>
                  </a:lnTo>
                  <a:lnTo>
                    <a:pt x="195630" y="104990"/>
                  </a:lnTo>
                  <a:lnTo>
                    <a:pt x="192201" y="118287"/>
                  </a:lnTo>
                  <a:lnTo>
                    <a:pt x="187693" y="130111"/>
                  </a:lnTo>
                  <a:lnTo>
                    <a:pt x="158610" y="161391"/>
                  </a:lnTo>
                  <a:lnTo>
                    <a:pt x="138201" y="165417"/>
                  </a:lnTo>
                  <a:lnTo>
                    <a:pt x="117335" y="165417"/>
                  </a:lnTo>
                  <a:lnTo>
                    <a:pt x="117335" y="15189"/>
                  </a:lnTo>
                  <a:lnTo>
                    <a:pt x="130365" y="15189"/>
                  </a:lnTo>
                  <a:lnTo>
                    <a:pt x="169252" y="19697"/>
                  </a:lnTo>
                  <a:lnTo>
                    <a:pt x="208051" y="44221"/>
                  </a:lnTo>
                  <a:lnTo>
                    <a:pt x="227825" y="78206"/>
                  </a:lnTo>
                  <a:lnTo>
                    <a:pt x="236689" y="101142"/>
                  </a:lnTo>
                  <a:lnTo>
                    <a:pt x="245033" y="101142"/>
                  </a:lnTo>
                  <a:close/>
                </a:path>
                <a:path w="1103629" h="333375">
                  <a:moveTo>
                    <a:pt x="531291" y="227838"/>
                  </a:moveTo>
                  <a:lnTo>
                    <a:pt x="521944" y="227838"/>
                  </a:lnTo>
                  <a:lnTo>
                    <a:pt x="515251" y="246837"/>
                  </a:lnTo>
                  <a:lnTo>
                    <a:pt x="506196" y="264045"/>
                  </a:lnTo>
                  <a:lnTo>
                    <a:pt x="481050" y="293103"/>
                  </a:lnTo>
                  <a:lnTo>
                    <a:pt x="429247" y="316903"/>
                  </a:lnTo>
                  <a:lnTo>
                    <a:pt x="408774" y="318477"/>
                  </a:lnTo>
                  <a:lnTo>
                    <a:pt x="391083" y="318477"/>
                  </a:lnTo>
                  <a:lnTo>
                    <a:pt x="391083" y="170078"/>
                  </a:lnTo>
                  <a:lnTo>
                    <a:pt x="402259" y="170078"/>
                  </a:lnTo>
                  <a:lnTo>
                    <a:pt x="440817" y="184937"/>
                  </a:lnTo>
                  <a:lnTo>
                    <a:pt x="463359" y="234340"/>
                  </a:lnTo>
                  <a:lnTo>
                    <a:pt x="471208" y="234340"/>
                  </a:lnTo>
                  <a:lnTo>
                    <a:pt x="471208" y="97472"/>
                  </a:lnTo>
                  <a:lnTo>
                    <a:pt x="464185" y="97472"/>
                  </a:lnTo>
                  <a:lnTo>
                    <a:pt x="460654" y="110655"/>
                  </a:lnTo>
                  <a:lnTo>
                    <a:pt x="456018" y="122415"/>
                  </a:lnTo>
                  <a:lnTo>
                    <a:pt x="426821" y="153949"/>
                  </a:lnTo>
                  <a:lnTo>
                    <a:pt x="406933" y="158064"/>
                  </a:lnTo>
                  <a:lnTo>
                    <a:pt x="391083" y="158064"/>
                  </a:lnTo>
                  <a:lnTo>
                    <a:pt x="391083" y="15189"/>
                  </a:lnTo>
                  <a:lnTo>
                    <a:pt x="407276" y="15189"/>
                  </a:lnTo>
                  <a:lnTo>
                    <a:pt x="457835" y="24980"/>
                  </a:lnTo>
                  <a:lnTo>
                    <a:pt x="490562" y="57213"/>
                  </a:lnTo>
                  <a:lnTo>
                    <a:pt x="510425" y="96634"/>
                  </a:lnTo>
                  <a:lnTo>
                    <a:pt x="518769" y="96634"/>
                  </a:lnTo>
                  <a:lnTo>
                    <a:pt x="514096" y="5003"/>
                  </a:lnTo>
                  <a:lnTo>
                    <a:pt x="273735" y="5003"/>
                  </a:lnTo>
                  <a:lnTo>
                    <a:pt x="273735" y="15189"/>
                  </a:lnTo>
                  <a:lnTo>
                    <a:pt x="300939" y="15189"/>
                  </a:lnTo>
                  <a:lnTo>
                    <a:pt x="300939" y="318477"/>
                  </a:lnTo>
                  <a:lnTo>
                    <a:pt x="273735" y="318477"/>
                  </a:lnTo>
                  <a:lnTo>
                    <a:pt x="273735" y="328663"/>
                  </a:lnTo>
                  <a:lnTo>
                    <a:pt x="527621" y="328663"/>
                  </a:lnTo>
                  <a:lnTo>
                    <a:pt x="531291" y="227838"/>
                  </a:lnTo>
                  <a:close/>
                </a:path>
                <a:path w="1103629" h="333375">
                  <a:moveTo>
                    <a:pt x="806386" y="222834"/>
                  </a:moveTo>
                  <a:lnTo>
                    <a:pt x="799338" y="181737"/>
                  </a:lnTo>
                  <a:lnTo>
                    <a:pt x="773836" y="146888"/>
                  </a:lnTo>
                  <a:lnTo>
                    <a:pt x="733437" y="125526"/>
                  </a:lnTo>
                  <a:lnTo>
                    <a:pt x="684872" y="110998"/>
                  </a:lnTo>
                  <a:lnTo>
                    <a:pt x="671753" y="106984"/>
                  </a:lnTo>
                  <a:lnTo>
                    <a:pt x="630593" y="85191"/>
                  </a:lnTo>
                  <a:lnTo>
                    <a:pt x="620102" y="57924"/>
                  </a:lnTo>
                  <a:lnTo>
                    <a:pt x="621068" y="47536"/>
                  </a:lnTo>
                  <a:lnTo>
                    <a:pt x="644448" y="17068"/>
                  </a:lnTo>
                  <a:lnTo>
                    <a:pt x="679856" y="9677"/>
                  </a:lnTo>
                  <a:lnTo>
                    <a:pt x="693851" y="11176"/>
                  </a:lnTo>
                  <a:lnTo>
                    <a:pt x="732612" y="33883"/>
                  </a:lnTo>
                  <a:lnTo>
                    <a:pt x="767905" y="79324"/>
                  </a:lnTo>
                  <a:lnTo>
                    <a:pt x="779170" y="98488"/>
                  </a:lnTo>
                  <a:lnTo>
                    <a:pt x="786523" y="98488"/>
                  </a:lnTo>
                  <a:lnTo>
                    <a:pt x="783348" y="5003"/>
                  </a:lnTo>
                  <a:lnTo>
                    <a:pt x="778179" y="5003"/>
                  </a:lnTo>
                  <a:lnTo>
                    <a:pt x="774839" y="11188"/>
                  </a:lnTo>
                  <a:lnTo>
                    <a:pt x="770991" y="14351"/>
                  </a:lnTo>
                  <a:lnTo>
                    <a:pt x="766660" y="14351"/>
                  </a:lnTo>
                  <a:lnTo>
                    <a:pt x="762139" y="13881"/>
                  </a:lnTo>
                  <a:lnTo>
                    <a:pt x="755129" y="12509"/>
                  </a:lnTo>
                  <a:lnTo>
                    <a:pt x="720458" y="4013"/>
                  </a:lnTo>
                  <a:lnTo>
                    <a:pt x="707567" y="1765"/>
                  </a:lnTo>
                  <a:lnTo>
                    <a:pt x="694918" y="431"/>
                  </a:lnTo>
                  <a:lnTo>
                    <a:pt x="682536" y="0"/>
                  </a:lnTo>
                  <a:lnTo>
                    <a:pt x="658431" y="1841"/>
                  </a:lnTo>
                  <a:lnTo>
                    <a:pt x="618248" y="16611"/>
                  </a:lnTo>
                  <a:lnTo>
                    <a:pt x="589407" y="45034"/>
                  </a:lnTo>
                  <a:lnTo>
                    <a:pt x="574700" y="80403"/>
                  </a:lnTo>
                  <a:lnTo>
                    <a:pt x="572858" y="100317"/>
                  </a:lnTo>
                  <a:lnTo>
                    <a:pt x="574636" y="123850"/>
                  </a:lnTo>
                  <a:lnTo>
                    <a:pt x="588987" y="161086"/>
                  </a:lnTo>
                  <a:lnTo>
                    <a:pt x="623963" y="190182"/>
                  </a:lnTo>
                  <a:lnTo>
                    <a:pt x="666737" y="206654"/>
                  </a:lnTo>
                  <a:lnTo>
                    <a:pt x="683196" y="211480"/>
                  </a:lnTo>
                  <a:lnTo>
                    <a:pt x="699833" y="216674"/>
                  </a:lnTo>
                  <a:lnTo>
                    <a:pt x="737781" y="234848"/>
                  </a:lnTo>
                  <a:lnTo>
                    <a:pt x="756970" y="273418"/>
                  </a:lnTo>
                  <a:lnTo>
                    <a:pt x="755840" y="285242"/>
                  </a:lnTo>
                  <a:lnTo>
                    <a:pt x="729881" y="316611"/>
                  </a:lnTo>
                  <a:lnTo>
                    <a:pt x="698220" y="323659"/>
                  </a:lnTo>
                  <a:lnTo>
                    <a:pt x="680885" y="321779"/>
                  </a:lnTo>
                  <a:lnTo>
                    <a:pt x="631456" y="293611"/>
                  </a:lnTo>
                  <a:lnTo>
                    <a:pt x="602526" y="260972"/>
                  </a:lnTo>
                  <a:lnTo>
                    <a:pt x="579374" y="223342"/>
                  </a:lnTo>
                  <a:lnTo>
                    <a:pt x="571525" y="223342"/>
                  </a:lnTo>
                  <a:lnTo>
                    <a:pt x="576199" y="333336"/>
                  </a:lnTo>
                  <a:lnTo>
                    <a:pt x="582549" y="333336"/>
                  </a:lnTo>
                  <a:lnTo>
                    <a:pt x="586549" y="324154"/>
                  </a:lnTo>
                  <a:lnTo>
                    <a:pt x="590727" y="319481"/>
                  </a:lnTo>
                  <a:lnTo>
                    <a:pt x="595058" y="319481"/>
                  </a:lnTo>
                  <a:lnTo>
                    <a:pt x="598817" y="319913"/>
                  </a:lnTo>
                  <a:lnTo>
                    <a:pt x="649312" y="329387"/>
                  </a:lnTo>
                  <a:lnTo>
                    <a:pt x="664857" y="331584"/>
                  </a:lnTo>
                  <a:lnTo>
                    <a:pt x="679424" y="332892"/>
                  </a:lnTo>
                  <a:lnTo>
                    <a:pt x="693051" y="333336"/>
                  </a:lnTo>
                  <a:lnTo>
                    <a:pt x="717308" y="331457"/>
                  </a:lnTo>
                  <a:lnTo>
                    <a:pt x="758317" y="316357"/>
                  </a:lnTo>
                  <a:lnTo>
                    <a:pt x="788847" y="286727"/>
                  </a:lnTo>
                  <a:lnTo>
                    <a:pt x="804430" y="246557"/>
                  </a:lnTo>
                  <a:lnTo>
                    <a:pt x="806386" y="222834"/>
                  </a:lnTo>
                  <a:close/>
                </a:path>
                <a:path w="1103629" h="333375">
                  <a:moveTo>
                    <a:pt x="1103325" y="121183"/>
                  </a:moveTo>
                  <a:lnTo>
                    <a:pt x="1098651" y="5003"/>
                  </a:lnTo>
                  <a:lnTo>
                    <a:pt x="825741" y="5003"/>
                  </a:lnTo>
                  <a:lnTo>
                    <a:pt x="821232" y="121183"/>
                  </a:lnTo>
                  <a:lnTo>
                    <a:pt x="829919" y="121183"/>
                  </a:lnTo>
                  <a:lnTo>
                    <a:pt x="839470" y="93573"/>
                  </a:lnTo>
                  <a:lnTo>
                    <a:pt x="848588" y="70548"/>
                  </a:lnTo>
                  <a:lnTo>
                    <a:pt x="874509" y="27851"/>
                  </a:lnTo>
                  <a:lnTo>
                    <a:pt x="911364" y="14681"/>
                  </a:lnTo>
                  <a:lnTo>
                    <a:pt x="917384" y="14681"/>
                  </a:lnTo>
                  <a:lnTo>
                    <a:pt x="917384" y="318973"/>
                  </a:lnTo>
                  <a:lnTo>
                    <a:pt x="877989" y="318973"/>
                  </a:lnTo>
                  <a:lnTo>
                    <a:pt x="877989" y="328663"/>
                  </a:lnTo>
                  <a:lnTo>
                    <a:pt x="1046911" y="328663"/>
                  </a:lnTo>
                  <a:lnTo>
                    <a:pt x="1046911" y="318973"/>
                  </a:lnTo>
                  <a:lnTo>
                    <a:pt x="1007516" y="318973"/>
                  </a:lnTo>
                  <a:lnTo>
                    <a:pt x="1007516" y="14681"/>
                  </a:lnTo>
                  <a:lnTo>
                    <a:pt x="1013028" y="14681"/>
                  </a:lnTo>
                  <a:lnTo>
                    <a:pt x="1027023" y="16090"/>
                  </a:lnTo>
                  <a:lnTo>
                    <a:pt x="1066596" y="50825"/>
                  </a:lnTo>
                  <a:lnTo>
                    <a:pt x="1084618" y="92824"/>
                  </a:lnTo>
                  <a:lnTo>
                    <a:pt x="1094473" y="121183"/>
                  </a:lnTo>
                  <a:lnTo>
                    <a:pt x="1103325" y="121183"/>
                  </a:lnTo>
                  <a:close/>
                </a:path>
              </a:pathLst>
            </a:custGeom>
            <a:solidFill>
              <a:srgbClr val="8DBE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9275712" y="3380142"/>
              <a:ext cx="1849755" cy="326390"/>
            </a:xfrm>
            <a:custGeom>
              <a:avLst/>
              <a:gdLst/>
              <a:ahLst/>
              <a:cxnLst/>
              <a:rect l="l" t="t" r="r" b="b"/>
              <a:pathLst>
                <a:path w="1849754" h="326389">
                  <a:moveTo>
                    <a:pt x="252882" y="250380"/>
                  </a:moveTo>
                  <a:lnTo>
                    <a:pt x="90309" y="250380"/>
                  </a:lnTo>
                  <a:lnTo>
                    <a:pt x="90309" y="190461"/>
                  </a:lnTo>
                  <a:lnTo>
                    <a:pt x="236029" y="190461"/>
                  </a:lnTo>
                  <a:lnTo>
                    <a:pt x="236029" y="120853"/>
                  </a:lnTo>
                  <a:lnTo>
                    <a:pt x="90309" y="120853"/>
                  </a:lnTo>
                  <a:lnTo>
                    <a:pt x="90309" y="69443"/>
                  </a:lnTo>
                  <a:lnTo>
                    <a:pt x="242201" y="69443"/>
                  </a:lnTo>
                  <a:lnTo>
                    <a:pt x="242201" y="0"/>
                  </a:lnTo>
                  <a:lnTo>
                    <a:pt x="0" y="0"/>
                  </a:lnTo>
                  <a:lnTo>
                    <a:pt x="0" y="319824"/>
                  </a:lnTo>
                  <a:lnTo>
                    <a:pt x="242544" y="319824"/>
                  </a:lnTo>
                  <a:lnTo>
                    <a:pt x="252882" y="250380"/>
                  </a:lnTo>
                  <a:close/>
                </a:path>
                <a:path w="1849754" h="326389">
                  <a:moveTo>
                    <a:pt x="602907" y="0"/>
                  </a:moveTo>
                  <a:lnTo>
                    <a:pt x="506933" y="0"/>
                  </a:lnTo>
                  <a:lnTo>
                    <a:pt x="457047" y="169087"/>
                  </a:lnTo>
                  <a:lnTo>
                    <a:pt x="449643" y="196011"/>
                  </a:lnTo>
                  <a:lnTo>
                    <a:pt x="443547" y="220865"/>
                  </a:lnTo>
                  <a:lnTo>
                    <a:pt x="438492" y="245376"/>
                  </a:lnTo>
                  <a:lnTo>
                    <a:pt x="436994" y="245376"/>
                  </a:lnTo>
                  <a:lnTo>
                    <a:pt x="431507" y="219443"/>
                  </a:lnTo>
                  <a:lnTo>
                    <a:pt x="425475" y="194005"/>
                  </a:lnTo>
                  <a:lnTo>
                    <a:pt x="418452" y="167259"/>
                  </a:lnTo>
                  <a:lnTo>
                    <a:pt x="370560" y="0"/>
                  </a:lnTo>
                  <a:lnTo>
                    <a:pt x="270916" y="0"/>
                  </a:lnTo>
                  <a:lnTo>
                    <a:pt x="380403" y="319811"/>
                  </a:lnTo>
                  <a:lnTo>
                    <a:pt x="491070" y="319811"/>
                  </a:lnTo>
                  <a:lnTo>
                    <a:pt x="602907" y="0"/>
                  </a:lnTo>
                  <a:close/>
                </a:path>
                <a:path w="1849754" h="326389">
                  <a:moveTo>
                    <a:pt x="899693" y="319824"/>
                  </a:moveTo>
                  <a:lnTo>
                    <a:pt x="879284" y="257733"/>
                  </a:lnTo>
                  <a:lnTo>
                    <a:pt x="856386" y="188125"/>
                  </a:lnTo>
                  <a:lnTo>
                    <a:pt x="814895" y="61937"/>
                  </a:lnTo>
                  <a:lnTo>
                    <a:pt x="794524" y="12"/>
                  </a:lnTo>
                  <a:lnTo>
                    <a:pt x="765822" y="12"/>
                  </a:lnTo>
                  <a:lnTo>
                    <a:pt x="765822" y="188125"/>
                  </a:lnTo>
                  <a:lnTo>
                    <a:pt x="697382" y="188125"/>
                  </a:lnTo>
                  <a:lnTo>
                    <a:pt x="706932" y="153898"/>
                  </a:lnTo>
                  <a:lnTo>
                    <a:pt x="715810" y="120764"/>
                  </a:lnTo>
                  <a:lnTo>
                    <a:pt x="723646" y="89763"/>
                  </a:lnTo>
                  <a:lnTo>
                    <a:pt x="730097" y="61937"/>
                  </a:lnTo>
                  <a:lnTo>
                    <a:pt x="731266" y="61937"/>
                  </a:lnTo>
                  <a:lnTo>
                    <a:pt x="737654" y="87744"/>
                  </a:lnTo>
                  <a:lnTo>
                    <a:pt x="745667" y="117881"/>
                  </a:lnTo>
                  <a:lnTo>
                    <a:pt x="755116" y="151599"/>
                  </a:lnTo>
                  <a:lnTo>
                    <a:pt x="765822" y="188125"/>
                  </a:lnTo>
                  <a:lnTo>
                    <a:pt x="765822" y="12"/>
                  </a:lnTo>
                  <a:lnTo>
                    <a:pt x="673176" y="12"/>
                  </a:lnTo>
                  <a:lnTo>
                    <a:pt x="572020" y="319824"/>
                  </a:lnTo>
                  <a:lnTo>
                    <a:pt x="663333" y="319824"/>
                  </a:lnTo>
                  <a:lnTo>
                    <a:pt x="681863" y="257733"/>
                  </a:lnTo>
                  <a:lnTo>
                    <a:pt x="782345" y="257733"/>
                  </a:lnTo>
                  <a:lnTo>
                    <a:pt x="801700" y="319824"/>
                  </a:lnTo>
                  <a:lnTo>
                    <a:pt x="899693" y="319824"/>
                  </a:lnTo>
                  <a:close/>
                </a:path>
                <a:path w="1849754" h="326389">
                  <a:moveTo>
                    <a:pt x="1177937" y="250380"/>
                  </a:moveTo>
                  <a:lnTo>
                    <a:pt x="1027214" y="250380"/>
                  </a:lnTo>
                  <a:lnTo>
                    <a:pt x="1027214" y="0"/>
                  </a:lnTo>
                  <a:lnTo>
                    <a:pt x="933234" y="0"/>
                  </a:lnTo>
                  <a:lnTo>
                    <a:pt x="933234" y="319824"/>
                  </a:lnTo>
                  <a:lnTo>
                    <a:pt x="1167930" y="319824"/>
                  </a:lnTo>
                  <a:lnTo>
                    <a:pt x="1177937" y="250380"/>
                  </a:lnTo>
                  <a:close/>
                </a:path>
                <a:path w="1849754" h="326389">
                  <a:moveTo>
                    <a:pt x="1494091" y="0"/>
                  </a:moveTo>
                  <a:lnTo>
                    <a:pt x="1399781" y="0"/>
                  </a:lnTo>
                  <a:lnTo>
                    <a:pt x="1399781" y="196634"/>
                  </a:lnTo>
                  <a:lnTo>
                    <a:pt x="1396504" y="224282"/>
                  </a:lnTo>
                  <a:lnTo>
                    <a:pt x="1387005" y="243446"/>
                  </a:lnTo>
                  <a:lnTo>
                    <a:pt x="1371752" y="254609"/>
                  </a:lnTo>
                  <a:lnTo>
                    <a:pt x="1351203" y="258216"/>
                  </a:lnTo>
                  <a:lnTo>
                    <a:pt x="1331252" y="255028"/>
                  </a:lnTo>
                  <a:lnTo>
                    <a:pt x="1315034" y="244576"/>
                  </a:lnTo>
                  <a:lnTo>
                    <a:pt x="1304124" y="225552"/>
                  </a:lnTo>
                  <a:lnTo>
                    <a:pt x="1300137" y="196634"/>
                  </a:lnTo>
                  <a:lnTo>
                    <a:pt x="1300137" y="0"/>
                  </a:lnTo>
                  <a:lnTo>
                    <a:pt x="1206322" y="0"/>
                  </a:lnTo>
                  <a:lnTo>
                    <a:pt x="1206322" y="187617"/>
                  </a:lnTo>
                  <a:lnTo>
                    <a:pt x="1213104" y="241922"/>
                  </a:lnTo>
                  <a:lnTo>
                    <a:pt x="1232408" y="281190"/>
                  </a:lnTo>
                  <a:lnTo>
                    <a:pt x="1262634" y="307136"/>
                  </a:lnTo>
                  <a:lnTo>
                    <a:pt x="1302207" y="321449"/>
                  </a:lnTo>
                  <a:lnTo>
                    <a:pt x="1349540" y="325831"/>
                  </a:lnTo>
                  <a:lnTo>
                    <a:pt x="1395907" y="321614"/>
                  </a:lnTo>
                  <a:lnTo>
                    <a:pt x="1435684" y="307632"/>
                  </a:lnTo>
                  <a:lnTo>
                    <a:pt x="1466710" y="281876"/>
                  </a:lnTo>
                  <a:lnTo>
                    <a:pt x="1486890" y="242379"/>
                  </a:lnTo>
                  <a:lnTo>
                    <a:pt x="1494091" y="187109"/>
                  </a:lnTo>
                  <a:lnTo>
                    <a:pt x="1494091" y="0"/>
                  </a:lnTo>
                  <a:close/>
                </a:path>
                <a:path w="1849754" h="326389">
                  <a:moveTo>
                    <a:pt x="1849132" y="319824"/>
                  </a:moveTo>
                  <a:lnTo>
                    <a:pt x="1828698" y="257733"/>
                  </a:lnTo>
                  <a:lnTo>
                    <a:pt x="1805813" y="188125"/>
                  </a:lnTo>
                  <a:lnTo>
                    <a:pt x="1764322" y="61937"/>
                  </a:lnTo>
                  <a:lnTo>
                    <a:pt x="1743964" y="12"/>
                  </a:lnTo>
                  <a:lnTo>
                    <a:pt x="1715262" y="12"/>
                  </a:lnTo>
                  <a:lnTo>
                    <a:pt x="1715262" y="188125"/>
                  </a:lnTo>
                  <a:lnTo>
                    <a:pt x="1646821" y="188125"/>
                  </a:lnTo>
                  <a:lnTo>
                    <a:pt x="1656372" y="153898"/>
                  </a:lnTo>
                  <a:lnTo>
                    <a:pt x="1665236" y="120764"/>
                  </a:lnTo>
                  <a:lnTo>
                    <a:pt x="1673085" y="89763"/>
                  </a:lnTo>
                  <a:lnTo>
                    <a:pt x="1679536" y="61937"/>
                  </a:lnTo>
                  <a:lnTo>
                    <a:pt x="1680705" y="61937"/>
                  </a:lnTo>
                  <a:lnTo>
                    <a:pt x="1687080" y="87744"/>
                  </a:lnTo>
                  <a:lnTo>
                    <a:pt x="1695094" y="117881"/>
                  </a:lnTo>
                  <a:lnTo>
                    <a:pt x="1704555" y="151599"/>
                  </a:lnTo>
                  <a:lnTo>
                    <a:pt x="1715262" y="188125"/>
                  </a:lnTo>
                  <a:lnTo>
                    <a:pt x="1715262" y="12"/>
                  </a:lnTo>
                  <a:lnTo>
                    <a:pt x="1622615" y="12"/>
                  </a:lnTo>
                  <a:lnTo>
                    <a:pt x="1521460" y="319824"/>
                  </a:lnTo>
                  <a:lnTo>
                    <a:pt x="1612773" y="319824"/>
                  </a:lnTo>
                  <a:lnTo>
                    <a:pt x="1631302" y="257733"/>
                  </a:lnTo>
                  <a:lnTo>
                    <a:pt x="1731784" y="257733"/>
                  </a:lnTo>
                  <a:lnTo>
                    <a:pt x="1751139" y="319824"/>
                  </a:lnTo>
                  <a:lnTo>
                    <a:pt x="1849132" y="319824"/>
                  </a:lnTo>
                  <a:close/>
                </a:path>
              </a:pathLst>
            </a:custGeom>
            <a:solidFill>
              <a:srgbClr val="454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14855" y="262436"/>
            <a:ext cx="2009139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dirty="0"/>
              <a:t>GRUPO</a:t>
            </a:r>
            <a:r>
              <a:rPr sz="3400" spc="-240" dirty="0"/>
              <a:t> </a:t>
            </a:r>
            <a:r>
              <a:rPr sz="3400" spc="15" dirty="0"/>
              <a:t>B</a:t>
            </a:r>
            <a:endParaRPr sz="3400"/>
          </a:p>
        </p:txBody>
      </p:sp>
      <p:sp>
        <p:nvSpPr>
          <p:cNvPr id="3" name="object 3"/>
          <p:cNvSpPr txBox="1"/>
          <p:nvPr/>
        </p:nvSpPr>
        <p:spPr>
          <a:xfrm>
            <a:off x="686544" y="1663186"/>
            <a:ext cx="4808855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000" spc="-10" dirty="0">
                <a:solidFill>
                  <a:srgbClr val="9C9FA0"/>
                </a:solidFill>
                <a:latin typeface="Verdana"/>
                <a:cs typeface="Verdana"/>
              </a:rPr>
              <a:t>OTRAS</a:t>
            </a:r>
            <a:r>
              <a:rPr sz="3000" spc="-360" dirty="0">
                <a:solidFill>
                  <a:srgbClr val="9C9FA0"/>
                </a:solidFill>
                <a:latin typeface="Verdana"/>
                <a:cs typeface="Verdana"/>
              </a:rPr>
              <a:t> </a:t>
            </a:r>
            <a:r>
              <a:rPr sz="3000" spc="-10" dirty="0">
                <a:solidFill>
                  <a:srgbClr val="9C9FA0"/>
                </a:solidFill>
                <a:latin typeface="Verdana"/>
                <a:cs typeface="Verdana"/>
              </a:rPr>
              <a:t>COMPOSICIONES</a:t>
            </a:r>
            <a:endParaRPr sz="3000">
              <a:latin typeface="Verdana"/>
              <a:cs typeface="Verdan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863530" y="2674283"/>
            <a:ext cx="1738630" cy="4131310"/>
            <a:chOff x="1863530" y="2674283"/>
            <a:chExt cx="1738630" cy="4131310"/>
          </a:xfrm>
        </p:grpSpPr>
        <p:sp>
          <p:nvSpPr>
            <p:cNvPr id="5" name="object 5"/>
            <p:cNvSpPr/>
            <p:nvPr/>
          </p:nvSpPr>
          <p:spPr>
            <a:xfrm>
              <a:off x="3481514" y="2674283"/>
              <a:ext cx="0" cy="4131310"/>
            </a:xfrm>
            <a:custGeom>
              <a:avLst/>
              <a:gdLst/>
              <a:ahLst/>
              <a:cxnLst/>
              <a:rect l="l" t="t" r="r" b="b"/>
              <a:pathLst>
                <a:path h="4131309">
                  <a:moveTo>
                    <a:pt x="0" y="0"/>
                  </a:moveTo>
                  <a:lnTo>
                    <a:pt x="0" y="4130840"/>
                  </a:lnTo>
                </a:path>
              </a:pathLst>
            </a:custGeom>
            <a:ln w="28409">
              <a:solidFill>
                <a:srgbClr val="D19DC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971994" y="2674284"/>
              <a:ext cx="0" cy="4131310"/>
            </a:xfrm>
            <a:custGeom>
              <a:avLst/>
              <a:gdLst/>
              <a:ahLst/>
              <a:cxnLst/>
              <a:rect l="l" t="t" r="r" b="b"/>
              <a:pathLst>
                <a:path h="4131309">
                  <a:moveTo>
                    <a:pt x="0" y="0"/>
                  </a:moveTo>
                  <a:lnTo>
                    <a:pt x="0" y="4130840"/>
                  </a:lnTo>
                </a:path>
              </a:pathLst>
            </a:custGeom>
            <a:solidFill>
              <a:srgbClr val="1317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971997" y="2674283"/>
              <a:ext cx="0" cy="4131310"/>
            </a:xfrm>
            <a:custGeom>
              <a:avLst/>
              <a:gdLst/>
              <a:ahLst/>
              <a:cxnLst/>
              <a:rect l="l" t="t" r="r" b="b"/>
              <a:pathLst>
                <a:path h="4131309">
                  <a:moveTo>
                    <a:pt x="0" y="0"/>
                  </a:moveTo>
                  <a:lnTo>
                    <a:pt x="0" y="4130840"/>
                  </a:lnTo>
                </a:path>
              </a:pathLst>
            </a:custGeom>
            <a:ln w="28409">
              <a:solidFill>
                <a:srgbClr val="D19DC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985695" y="5333136"/>
              <a:ext cx="1479550" cy="1252220"/>
            </a:xfrm>
            <a:custGeom>
              <a:avLst/>
              <a:gdLst/>
              <a:ahLst/>
              <a:cxnLst/>
              <a:rect l="l" t="t" r="r" b="b"/>
              <a:pathLst>
                <a:path w="1479550" h="1252220">
                  <a:moveTo>
                    <a:pt x="202234" y="200279"/>
                  </a:moveTo>
                  <a:lnTo>
                    <a:pt x="72161" y="200279"/>
                  </a:lnTo>
                  <a:lnTo>
                    <a:pt x="72161" y="152298"/>
                  </a:lnTo>
                  <a:lnTo>
                    <a:pt x="188696" y="152298"/>
                  </a:lnTo>
                  <a:lnTo>
                    <a:pt x="188696" y="96735"/>
                  </a:lnTo>
                  <a:lnTo>
                    <a:pt x="72161" y="96735"/>
                  </a:lnTo>
                  <a:lnTo>
                    <a:pt x="72161" y="55549"/>
                  </a:lnTo>
                  <a:lnTo>
                    <a:pt x="193636" y="55549"/>
                  </a:lnTo>
                  <a:lnTo>
                    <a:pt x="193636" y="0"/>
                  </a:lnTo>
                  <a:lnTo>
                    <a:pt x="0" y="0"/>
                  </a:lnTo>
                  <a:lnTo>
                    <a:pt x="0" y="255828"/>
                  </a:lnTo>
                  <a:lnTo>
                    <a:pt x="193878" y="255828"/>
                  </a:lnTo>
                  <a:lnTo>
                    <a:pt x="202234" y="200279"/>
                  </a:lnTo>
                  <a:close/>
                </a:path>
                <a:path w="1479550" h="1252220">
                  <a:moveTo>
                    <a:pt x="466102" y="1187996"/>
                  </a:moveTo>
                  <a:lnTo>
                    <a:pt x="341058" y="1187996"/>
                  </a:lnTo>
                  <a:lnTo>
                    <a:pt x="347268" y="1178521"/>
                  </a:lnTo>
                  <a:lnTo>
                    <a:pt x="357149" y="1168120"/>
                  </a:lnTo>
                  <a:lnTo>
                    <a:pt x="371157" y="1156614"/>
                  </a:lnTo>
                  <a:lnTo>
                    <a:pt x="389763" y="1143812"/>
                  </a:lnTo>
                  <a:lnTo>
                    <a:pt x="422440" y="1120800"/>
                  </a:lnTo>
                  <a:lnTo>
                    <a:pt x="443230" y="1099908"/>
                  </a:lnTo>
                  <a:lnTo>
                    <a:pt x="454177" y="1077950"/>
                  </a:lnTo>
                  <a:lnTo>
                    <a:pt x="457377" y="1051712"/>
                  </a:lnTo>
                  <a:lnTo>
                    <a:pt x="451688" y="1019962"/>
                  </a:lnTo>
                  <a:lnTo>
                    <a:pt x="433527" y="992593"/>
                  </a:lnTo>
                  <a:lnTo>
                    <a:pt x="401269" y="973416"/>
                  </a:lnTo>
                  <a:lnTo>
                    <a:pt x="353275" y="966177"/>
                  </a:lnTo>
                  <a:lnTo>
                    <a:pt x="301917" y="974890"/>
                  </a:lnTo>
                  <a:lnTo>
                    <a:pt x="269151" y="997000"/>
                  </a:lnTo>
                  <a:lnTo>
                    <a:pt x="251269" y="1026401"/>
                  </a:lnTo>
                  <a:lnTo>
                    <a:pt x="244576" y="1057021"/>
                  </a:lnTo>
                  <a:lnTo>
                    <a:pt x="319862" y="1057021"/>
                  </a:lnTo>
                  <a:lnTo>
                    <a:pt x="322783" y="1042212"/>
                  </a:lnTo>
                  <a:lnTo>
                    <a:pt x="328142" y="1030947"/>
                  </a:lnTo>
                  <a:lnTo>
                    <a:pt x="336969" y="1023772"/>
                  </a:lnTo>
                  <a:lnTo>
                    <a:pt x="350291" y="1021257"/>
                  </a:lnTo>
                  <a:lnTo>
                    <a:pt x="361289" y="1023200"/>
                  </a:lnTo>
                  <a:lnTo>
                    <a:pt x="369379" y="1028903"/>
                  </a:lnTo>
                  <a:lnTo>
                    <a:pt x="374383" y="1038123"/>
                  </a:lnTo>
                  <a:lnTo>
                    <a:pt x="376097" y="1050671"/>
                  </a:lnTo>
                  <a:lnTo>
                    <a:pt x="374205" y="1063764"/>
                  </a:lnTo>
                  <a:lnTo>
                    <a:pt x="367322" y="1074928"/>
                  </a:lnTo>
                  <a:lnTo>
                    <a:pt x="353593" y="1087107"/>
                  </a:lnTo>
                  <a:lnTo>
                    <a:pt x="331165" y="1103274"/>
                  </a:lnTo>
                  <a:lnTo>
                    <a:pt x="290614" y="1136446"/>
                  </a:lnTo>
                  <a:lnTo>
                    <a:pt x="264833" y="1169162"/>
                  </a:lnTo>
                  <a:lnTo>
                    <a:pt x="251256" y="1203286"/>
                  </a:lnTo>
                  <a:lnTo>
                    <a:pt x="247307" y="1240650"/>
                  </a:lnTo>
                  <a:lnTo>
                    <a:pt x="247307" y="1247051"/>
                  </a:lnTo>
                  <a:lnTo>
                    <a:pt x="456539" y="1247051"/>
                  </a:lnTo>
                  <a:lnTo>
                    <a:pt x="466102" y="1187996"/>
                  </a:lnTo>
                  <a:close/>
                </a:path>
                <a:path w="1479550" h="1252220">
                  <a:moveTo>
                    <a:pt x="482206" y="0"/>
                  </a:moveTo>
                  <a:lnTo>
                    <a:pt x="405384" y="0"/>
                  </a:lnTo>
                  <a:lnTo>
                    <a:pt x="365506" y="135216"/>
                  </a:lnTo>
                  <a:lnTo>
                    <a:pt x="359562" y="156781"/>
                  </a:lnTo>
                  <a:lnTo>
                    <a:pt x="354685" y="176669"/>
                  </a:lnTo>
                  <a:lnTo>
                    <a:pt x="350647" y="196240"/>
                  </a:lnTo>
                  <a:lnTo>
                    <a:pt x="349504" y="196240"/>
                  </a:lnTo>
                  <a:lnTo>
                    <a:pt x="345071" y="175488"/>
                  </a:lnTo>
                  <a:lnTo>
                    <a:pt x="340245" y="155143"/>
                  </a:lnTo>
                  <a:lnTo>
                    <a:pt x="334645" y="133769"/>
                  </a:lnTo>
                  <a:lnTo>
                    <a:pt x="296303" y="0"/>
                  </a:lnTo>
                  <a:lnTo>
                    <a:pt x="216662" y="0"/>
                  </a:lnTo>
                  <a:lnTo>
                    <a:pt x="304228" y="255841"/>
                  </a:lnTo>
                  <a:lnTo>
                    <a:pt x="392671" y="255841"/>
                  </a:lnTo>
                  <a:lnTo>
                    <a:pt x="482206" y="0"/>
                  </a:lnTo>
                  <a:close/>
                </a:path>
                <a:path w="1479550" h="1252220">
                  <a:moveTo>
                    <a:pt x="719518" y="255841"/>
                  </a:moveTo>
                  <a:lnTo>
                    <a:pt x="703173" y="206082"/>
                  </a:lnTo>
                  <a:lnTo>
                    <a:pt x="684923" y="150520"/>
                  </a:lnTo>
                  <a:lnTo>
                    <a:pt x="651776" y="49631"/>
                  </a:lnTo>
                  <a:lnTo>
                    <a:pt x="635469" y="0"/>
                  </a:lnTo>
                  <a:lnTo>
                    <a:pt x="612546" y="0"/>
                  </a:lnTo>
                  <a:lnTo>
                    <a:pt x="612546" y="150520"/>
                  </a:lnTo>
                  <a:lnTo>
                    <a:pt x="557796" y="150520"/>
                  </a:lnTo>
                  <a:lnTo>
                    <a:pt x="565416" y="123101"/>
                  </a:lnTo>
                  <a:lnTo>
                    <a:pt x="572503" y="96608"/>
                  </a:lnTo>
                  <a:lnTo>
                    <a:pt x="578764" y="71843"/>
                  </a:lnTo>
                  <a:lnTo>
                    <a:pt x="583869" y="49631"/>
                  </a:lnTo>
                  <a:lnTo>
                    <a:pt x="584898" y="49631"/>
                  </a:lnTo>
                  <a:lnTo>
                    <a:pt x="589965" y="70269"/>
                  </a:lnTo>
                  <a:lnTo>
                    <a:pt x="596379" y="94361"/>
                  </a:lnTo>
                  <a:lnTo>
                    <a:pt x="603961" y="121310"/>
                  </a:lnTo>
                  <a:lnTo>
                    <a:pt x="612546" y="150520"/>
                  </a:lnTo>
                  <a:lnTo>
                    <a:pt x="612546" y="0"/>
                  </a:lnTo>
                  <a:lnTo>
                    <a:pt x="538429" y="0"/>
                  </a:lnTo>
                  <a:lnTo>
                    <a:pt x="457568" y="255841"/>
                  </a:lnTo>
                  <a:lnTo>
                    <a:pt x="530593" y="255841"/>
                  </a:lnTo>
                  <a:lnTo>
                    <a:pt x="545401" y="206082"/>
                  </a:lnTo>
                  <a:lnTo>
                    <a:pt x="625703" y="206082"/>
                  </a:lnTo>
                  <a:lnTo>
                    <a:pt x="641235" y="255841"/>
                  </a:lnTo>
                  <a:lnTo>
                    <a:pt x="719518" y="255841"/>
                  </a:lnTo>
                  <a:close/>
                </a:path>
                <a:path w="1479550" h="1252220">
                  <a:moveTo>
                    <a:pt x="721715" y="1107516"/>
                  </a:moveTo>
                  <a:lnTo>
                    <a:pt x="717689" y="1064044"/>
                  </a:lnTo>
                  <a:lnTo>
                    <a:pt x="705065" y="1025398"/>
                  </a:lnTo>
                  <a:lnTo>
                    <a:pt x="650697" y="973683"/>
                  </a:lnTo>
                  <a:lnTo>
                    <a:pt x="640829" y="971981"/>
                  </a:lnTo>
                  <a:lnTo>
                    <a:pt x="640829" y="1107516"/>
                  </a:lnTo>
                  <a:lnTo>
                    <a:pt x="640803" y="1109116"/>
                  </a:lnTo>
                  <a:lnTo>
                    <a:pt x="639241" y="1146048"/>
                  </a:lnTo>
                  <a:lnTo>
                    <a:pt x="633704" y="1173810"/>
                  </a:lnTo>
                  <a:lnTo>
                    <a:pt x="623150" y="1190879"/>
                  </a:lnTo>
                  <a:lnTo>
                    <a:pt x="606526" y="1196695"/>
                  </a:lnTo>
                  <a:lnTo>
                    <a:pt x="589610" y="1191247"/>
                  </a:lnTo>
                  <a:lnTo>
                    <a:pt x="578802" y="1174788"/>
                  </a:lnTo>
                  <a:lnTo>
                    <a:pt x="573062" y="1147114"/>
                  </a:lnTo>
                  <a:lnTo>
                    <a:pt x="571423" y="1109116"/>
                  </a:lnTo>
                  <a:lnTo>
                    <a:pt x="571411" y="1107516"/>
                  </a:lnTo>
                  <a:lnTo>
                    <a:pt x="573252" y="1069911"/>
                  </a:lnTo>
                  <a:lnTo>
                    <a:pt x="573341" y="1068298"/>
                  </a:lnTo>
                  <a:lnTo>
                    <a:pt x="579589" y="1041374"/>
                  </a:lnTo>
                  <a:lnTo>
                    <a:pt x="590715" y="1026071"/>
                  </a:lnTo>
                  <a:lnTo>
                    <a:pt x="607301" y="1021232"/>
                  </a:lnTo>
                  <a:lnTo>
                    <a:pt x="623798" y="1026591"/>
                  </a:lnTo>
                  <a:lnTo>
                    <a:pt x="634072" y="1042758"/>
                  </a:lnTo>
                  <a:lnTo>
                    <a:pt x="639356" y="1069911"/>
                  </a:lnTo>
                  <a:lnTo>
                    <a:pt x="640829" y="1107516"/>
                  </a:lnTo>
                  <a:lnTo>
                    <a:pt x="640829" y="971981"/>
                  </a:lnTo>
                  <a:lnTo>
                    <a:pt x="562597" y="974153"/>
                  </a:lnTo>
                  <a:lnTo>
                    <a:pt x="529640" y="995819"/>
                  </a:lnTo>
                  <a:lnTo>
                    <a:pt x="507365" y="1027798"/>
                  </a:lnTo>
                  <a:lnTo>
                    <a:pt x="494753" y="1066685"/>
                  </a:lnTo>
                  <a:lnTo>
                    <a:pt x="490931" y="1107516"/>
                  </a:lnTo>
                  <a:lnTo>
                    <a:pt x="490893" y="1108024"/>
                  </a:lnTo>
                  <a:lnTo>
                    <a:pt x="490791" y="1109116"/>
                  </a:lnTo>
                  <a:lnTo>
                    <a:pt x="494728" y="1153388"/>
                  </a:lnTo>
                  <a:lnTo>
                    <a:pt x="507212" y="1192504"/>
                  </a:lnTo>
                  <a:lnTo>
                    <a:pt x="529259" y="1223772"/>
                  </a:lnTo>
                  <a:lnTo>
                    <a:pt x="561848" y="1244498"/>
                  </a:lnTo>
                  <a:lnTo>
                    <a:pt x="605980" y="1252004"/>
                  </a:lnTo>
                  <a:lnTo>
                    <a:pt x="651725" y="1244053"/>
                  </a:lnTo>
                  <a:lnTo>
                    <a:pt x="684644" y="1222387"/>
                  </a:lnTo>
                  <a:lnTo>
                    <a:pt x="706259" y="1190231"/>
                  </a:lnTo>
                  <a:lnTo>
                    <a:pt x="718096" y="1150861"/>
                  </a:lnTo>
                  <a:lnTo>
                    <a:pt x="721575" y="1109116"/>
                  </a:lnTo>
                  <a:lnTo>
                    <a:pt x="721664" y="1108024"/>
                  </a:lnTo>
                  <a:lnTo>
                    <a:pt x="721715" y="1107516"/>
                  </a:lnTo>
                  <a:close/>
                </a:path>
                <a:path w="1479550" h="1252220">
                  <a:moveTo>
                    <a:pt x="942174" y="200279"/>
                  </a:moveTo>
                  <a:lnTo>
                    <a:pt x="821588" y="200279"/>
                  </a:lnTo>
                  <a:lnTo>
                    <a:pt x="821588" y="0"/>
                  </a:lnTo>
                  <a:lnTo>
                    <a:pt x="746404" y="0"/>
                  </a:lnTo>
                  <a:lnTo>
                    <a:pt x="746404" y="255841"/>
                  </a:lnTo>
                  <a:lnTo>
                    <a:pt x="934046" y="255841"/>
                  </a:lnTo>
                  <a:lnTo>
                    <a:pt x="942174" y="200279"/>
                  </a:lnTo>
                  <a:close/>
                </a:path>
                <a:path w="1479550" h="1252220">
                  <a:moveTo>
                    <a:pt x="973239" y="1187996"/>
                  </a:moveTo>
                  <a:lnTo>
                    <a:pt x="848194" y="1187996"/>
                  </a:lnTo>
                  <a:lnTo>
                    <a:pt x="854405" y="1178521"/>
                  </a:lnTo>
                  <a:lnTo>
                    <a:pt x="864285" y="1168120"/>
                  </a:lnTo>
                  <a:lnTo>
                    <a:pt x="878293" y="1156614"/>
                  </a:lnTo>
                  <a:lnTo>
                    <a:pt x="896899" y="1143812"/>
                  </a:lnTo>
                  <a:lnTo>
                    <a:pt x="929589" y="1120800"/>
                  </a:lnTo>
                  <a:lnTo>
                    <a:pt x="950366" y="1099908"/>
                  </a:lnTo>
                  <a:lnTo>
                    <a:pt x="961326" y="1077950"/>
                  </a:lnTo>
                  <a:lnTo>
                    <a:pt x="964514" y="1051712"/>
                  </a:lnTo>
                  <a:lnTo>
                    <a:pt x="958824" y="1019962"/>
                  </a:lnTo>
                  <a:lnTo>
                    <a:pt x="940663" y="992593"/>
                  </a:lnTo>
                  <a:lnTo>
                    <a:pt x="908405" y="973416"/>
                  </a:lnTo>
                  <a:lnTo>
                    <a:pt x="860412" y="966177"/>
                  </a:lnTo>
                  <a:lnTo>
                    <a:pt x="809053" y="974890"/>
                  </a:lnTo>
                  <a:lnTo>
                    <a:pt x="776287" y="997000"/>
                  </a:lnTo>
                  <a:lnTo>
                    <a:pt x="758418" y="1026401"/>
                  </a:lnTo>
                  <a:lnTo>
                    <a:pt x="751713" y="1057021"/>
                  </a:lnTo>
                  <a:lnTo>
                    <a:pt x="826998" y="1057021"/>
                  </a:lnTo>
                  <a:lnTo>
                    <a:pt x="829932" y="1042212"/>
                  </a:lnTo>
                  <a:lnTo>
                    <a:pt x="835279" y="1030947"/>
                  </a:lnTo>
                  <a:lnTo>
                    <a:pt x="844105" y="1023772"/>
                  </a:lnTo>
                  <a:lnTo>
                    <a:pt x="857427" y="1021257"/>
                  </a:lnTo>
                  <a:lnTo>
                    <a:pt x="868426" y="1023200"/>
                  </a:lnTo>
                  <a:lnTo>
                    <a:pt x="876528" y="1028903"/>
                  </a:lnTo>
                  <a:lnTo>
                    <a:pt x="881532" y="1038123"/>
                  </a:lnTo>
                  <a:lnTo>
                    <a:pt x="883234" y="1050671"/>
                  </a:lnTo>
                  <a:lnTo>
                    <a:pt x="881354" y="1063764"/>
                  </a:lnTo>
                  <a:lnTo>
                    <a:pt x="874471" y="1074928"/>
                  </a:lnTo>
                  <a:lnTo>
                    <a:pt x="860742" y="1087107"/>
                  </a:lnTo>
                  <a:lnTo>
                    <a:pt x="838301" y="1103274"/>
                  </a:lnTo>
                  <a:lnTo>
                    <a:pt x="797763" y="1136446"/>
                  </a:lnTo>
                  <a:lnTo>
                    <a:pt x="771982" y="1169162"/>
                  </a:lnTo>
                  <a:lnTo>
                    <a:pt x="758405" y="1203286"/>
                  </a:lnTo>
                  <a:lnTo>
                    <a:pt x="754443" y="1240650"/>
                  </a:lnTo>
                  <a:lnTo>
                    <a:pt x="754443" y="1247051"/>
                  </a:lnTo>
                  <a:lnTo>
                    <a:pt x="963676" y="1247051"/>
                  </a:lnTo>
                  <a:lnTo>
                    <a:pt x="973239" y="1187996"/>
                  </a:lnTo>
                  <a:close/>
                </a:path>
                <a:path w="1479550" h="1252220">
                  <a:moveTo>
                    <a:pt x="1194930" y="0"/>
                  </a:moveTo>
                  <a:lnTo>
                    <a:pt x="1119619" y="0"/>
                  </a:lnTo>
                  <a:lnTo>
                    <a:pt x="1119619" y="157276"/>
                  </a:lnTo>
                  <a:lnTo>
                    <a:pt x="1117003" y="179400"/>
                  </a:lnTo>
                  <a:lnTo>
                    <a:pt x="1109395" y="194716"/>
                  </a:lnTo>
                  <a:lnTo>
                    <a:pt x="1097178" y="203606"/>
                  </a:lnTo>
                  <a:lnTo>
                    <a:pt x="1080719" y="206489"/>
                  </a:lnTo>
                  <a:lnTo>
                    <a:pt x="1064768" y="203962"/>
                  </a:lnTo>
                  <a:lnTo>
                    <a:pt x="1051814" y="195630"/>
                  </a:lnTo>
                  <a:lnTo>
                    <a:pt x="1043114" y="180428"/>
                  </a:lnTo>
                  <a:lnTo>
                    <a:pt x="1039939" y="157276"/>
                  </a:lnTo>
                  <a:lnTo>
                    <a:pt x="1039939" y="0"/>
                  </a:lnTo>
                  <a:lnTo>
                    <a:pt x="964882" y="0"/>
                  </a:lnTo>
                  <a:lnTo>
                    <a:pt x="964882" y="150088"/>
                  </a:lnTo>
                  <a:lnTo>
                    <a:pt x="973277" y="202438"/>
                  </a:lnTo>
                  <a:lnTo>
                    <a:pt x="996835" y="236524"/>
                  </a:lnTo>
                  <a:lnTo>
                    <a:pt x="1033043" y="255028"/>
                  </a:lnTo>
                  <a:lnTo>
                    <a:pt x="1079449" y="260604"/>
                  </a:lnTo>
                  <a:lnTo>
                    <a:pt x="1124991" y="255231"/>
                  </a:lnTo>
                  <a:lnTo>
                    <a:pt x="1161630" y="237058"/>
                  </a:lnTo>
                  <a:lnTo>
                    <a:pt x="1186053" y="202933"/>
                  </a:lnTo>
                  <a:lnTo>
                    <a:pt x="1194930" y="149745"/>
                  </a:lnTo>
                  <a:lnTo>
                    <a:pt x="1194930" y="0"/>
                  </a:lnTo>
                  <a:close/>
                </a:path>
                <a:path w="1479550" h="1252220">
                  <a:moveTo>
                    <a:pt x="1223302" y="1149870"/>
                  </a:moveTo>
                  <a:lnTo>
                    <a:pt x="1217079" y="1113028"/>
                  </a:lnTo>
                  <a:lnTo>
                    <a:pt x="1199324" y="1084173"/>
                  </a:lnTo>
                  <a:lnTo>
                    <a:pt x="1171460" y="1065364"/>
                  </a:lnTo>
                  <a:lnTo>
                    <a:pt x="1134859" y="1058633"/>
                  </a:lnTo>
                  <a:lnTo>
                    <a:pt x="1117815" y="1059573"/>
                  </a:lnTo>
                  <a:lnTo>
                    <a:pt x="1103960" y="1062202"/>
                  </a:lnTo>
                  <a:lnTo>
                    <a:pt x="1092898" y="1066266"/>
                  </a:lnTo>
                  <a:lnTo>
                    <a:pt x="1084224" y="1071486"/>
                  </a:lnTo>
                  <a:lnTo>
                    <a:pt x="1089939" y="1029563"/>
                  </a:lnTo>
                  <a:lnTo>
                    <a:pt x="1204874" y="1029563"/>
                  </a:lnTo>
                  <a:lnTo>
                    <a:pt x="1214462" y="970902"/>
                  </a:lnTo>
                  <a:lnTo>
                    <a:pt x="1027137" y="970902"/>
                  </a:lnTo>
                  <a:lnTo>
                    <a:pt x="1023289" y="1006424"/>
                  </a:lnTo>
                  <a:lnTo>
                    <a:pt x="1017435" y="1050886"/>
                  </a:lnTo>
                  <a:lnTo>
                    <a:pt x="1010920" y="1094600"/>
                  </a:lnTo>
                  <a:lnTo>
                    <a:pt x="1005052" y="1127925"/>
                  </a:lnTo>
                  <a:lnTo>
                    <a:pt x="1073962" y="1135240"/>
                  </a:lnTo>
                  <a:lnTo>
                    <a:pt x="1078801" y="1125918"/>
                  </a:lnTo>
                  <a:lnTo>
                    <a:pt x="1085697" y="1118590"/>
                  </a:lnTo>
                  <a:lnTo>
                    <a:pt x="1095425" y="1113777"/>
                  </a:lnTo>
                  <a:lnTo>
                    <a:pt x="1108811" y="1112062"/>
                  </a:lnTo>
                  <a:lnTo>
                    <a:pt x="1125372" y="1115491"/>
                  </a:lnTo>
                  <a:lnTo>
                    <a:pt x="1136205" y="1124800"/>
                  </a:lnTo>
                  <a:lnTo>
                    <a:pt x="1142111" y="1138504"/>
                  </a:lnTo>
                  <a:lnTo>
                    <a:pt x="1143901" y="1155090"/>
                  </a:lnTo>
                  <a:lnTo>
                    <a:pt x="1141984" y="1172603"/>
                  </a:lnTo>
                  <a:lnTo>
                    <a:pt x="1135875" y="1186014"/>
                  </a:lnTo>
                  <a:lnTo>
                    <a:pt x="1125093" y="1194587"/>
                  </a:lnTo>
                  <a:lnTo>
                    <a:pt x="1109091" y="1197610"/>
                  </a:lnTo>
                  <a:lnTo>
                    <a:pt x="1095552" y="1195349"/>
                  </a:lnTo>
                  <a:lnTo>
                    <a:pt x="1085443" y="1189215"/>
                  </a:lnTo>
                  <a:lnTo>
                    <a:pt x="1078509" y="1180160"/>
                  </a:lnTo>
                  <a:lnTo>
                    <a:pt x="1074534" y="1169136"/>
                  </a:lnTo>
                  <a:lnTo>
                    <a:pt x="999426" y="1169136"/>
                  </a:lnTo>
                  <a:lnTo>
                    <a:pt x="1010780" y="1203820"/>
                  </a:lnTo>
                  <a:lnTo>
                    <a:pt x="1033995" y="1229944"/>
                  </a:lnTo>
                  <a:lnTo>
                    <a:pt x="1067816" y="1246403"/>
                  </a:lnTo>
                  <a:lnTo>
                    <a:pt x="1110945" y="1252143"/>
                  </a:lnTo>
                  <a:lnTo>
                    <a:pt x="1158989" y="1244790"/>
                  </a:lnTo>
                  <a:lnTo>
                    <a:pt x="1194231" y="1224026"/>
                  </a:lnTo>
                  <a:lnTo>
                    <a:pt x="1215910" y="1191755"/>
                  </a:lnTo>
                  <a:lnTo>
                    <a:pt x="1223302" y="1149870"/>
                  </a:lnTo>
                  <a:close/>
                </a:path>
                <a:path w="1479550" h="1252220">
                  <a:moveTo>
                    <a:pt x="1478927" y="255841"/>
                  </a:moveTo>
                  <a:lnTo>
                    <a:pt x="1462582" y="206082"/>
                  </a:lnTo>
                  <a:lnTo>
                    <a:pt x="1444320" y="150520"/>
                  </a:lnTo>
                  <a:lnTo>
                    <a:pt x="1411185" y="49631"/>
                  </a:lnTo>
                  <a:lnTo>
                    <a:pt x="1394879" y="0"/>
                  </a:lnTo>
                  <a:lnTo>
                    <a:pt x="1371955" y="0"/>
                  </a:lnTo>
                  <a:lnTo>
                    <a:pt x="1371955" y="150520"/>
                  </a:lnTo>
                  <a:lnTo>
                    <a:pt x="1317205" y="150520"/>
                  </a:lnTo>
                  <a:lnTo>
                    <a:pt x="1324825" y="123101"/>
                  </a:lnTo>
                  <a:lnTo>
                    <a:pt x="1331912" y="96608"/>
                  </a:lnTo>
                  <a:lnTo>
                    <a:pt x="1338160" y="71843"/>
                  </a:lnTo>
                  <a:lnTo>
                    <a:pt x="1343279" y="49631"/>
                  </a:lnTo>
                  <a:lnTo>
                    <a:pt x="1344307" y="49631"/>
                  </a:lnTo>
                  <a:lnTo>
                    <a:pt x="1349375" y="70269"/>
                  </a:lnTo>
                  <a:lnTo>
                    <a:pt x="1355788" y="94361"/>
                  </a:lnTo>
                  <a:lnTo>
                    <a:pt x="1363370" y="121310"/>
                  </a:lnTo>
                  <a:lnTo>
                    <a:pt x="1371955" y="150520"/>
                  </a:lnTo>
                  <a:lnTo>
                    <a:pt x="1371955" y="0"/>
                  </a:lnTo>
                  <a:lnTo>
                    <a:pt x="1297838" y="0"/>
                  </a:lnTo>
                  <a:lnTo>
                    <a:pt x="1216977" y="255841"/>
                  </a:lnTo>
                  <a:lnTo>
                    <a:pt x="1290002" y="255841"/>
                  </a:lnTo>
                  <a:lnTo>
                    <a:pt x="1304810" y="206082"/>
                  </a:lnTo>
                  <a:lnTo>
                    <a:pt x="1385112" y="206082"/>
                  </a:lnTo>
                  <a:lnTo>
                    <a:pt x="1400644" y="255841"/>
                  </a:lnTo>
                  <a:lnTo>
                    <a:pt x="1478927" y="255841"/>
                  </a:lnTo>
                  <a:close/>
                </a:path>
              </a:pathLst>
            </a:custGeom>
            <a:solidFill>
              <a:srgbClr val="1317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863521" y="5708205"/>
              <a:ext cx="1712595" cy="873125"/>
            </a:xfrm>
            <a:custGeom>
              <a:avLst/>
              <a:gdLst/>
              <a:ahLst/>
              <a:cxnLst/>
              <a:rect l="l" t="t" r="r" b="b"/>
              <a:pathLst>
                <a:path w="1712595" h="873125">
                  <a:moveTo>
                    <a:pt x="312483" y="716584"/>
                  </a:moveTo>
                  <a:lnTo>
                    <a:pt x="198488" y="696849"/>
                  </a:lnTo>
                  <a:lnTo>
                    <a:pt x="156248" y="560349"/>
                  </a:lnTo>
                  <a:lnTo>
                    <a:pt x="142786" y="669861"/>
                  </a:lnTo>
                  <a:lnTo>
                    <a:pt x="116154" y="697585"/>
                  </a:lnTo>
                  <a:lnTo>
                    <a:pt x="0" y="716584"/>
                  </a:lnTo>
                  <a:lnTo>
                    <a:pt x="111823" y="728548"/>
                  </a:lnTo>
                  <a:lnTo>
                    <a:pt x="140169" y="756031"/>
                  </a:lnTo>
                  <a:lnTo>
                    <a:pt x="156248" y="872820"/>
                  </a:lnTo>
                  <a:lnTo>
                    <a:pt x="175831" y="755777"/>
                  </a:lnTo>
                  <a:lnTo>
                    <a:pt x="179197" y="745921"/>
                  </a:lnTo>
                  <a:lnTo>
                    <a:pt x="185356" y="737844"/>
                  </a:lnTo>
                  <a:lnTo>
                    <a:pt x="193725" y="732091"/>
                  </a:lnTo>
                  <a:lnTo>
                    <a:pt x="203733" y="729234"/>
                  </a:lnTo>
                  <a:lnTo>
                    <a:pt x="312483" y="716584"/>
                  </a:lnTo>
                  <a:close/>
                </a:path>
                <a:path w="1712595" h="873125">
                  <a:moveTo>
                    <a:pt x="414502" y="6769"/>
                  </a:moveTo>
                  <a:lnTo>
                    <a:pt x="120675" y="6769"/>
                  </a:lnTo>
                  <a:lnTo>
                    <a:pt x="120675" y="49949"/>
                  </a:lnTo>
                  <a:lnTo>
                    <a:pt x="120675" y="216319"/>
                  </a:lnTo>
                  <a:lnTo>
                    <a:pt x="120675" y="259499"/>
                  </a:lnTo>
                  <a:lnTo>
                    <a:pt x="120675" y="479209"/>
                  </a:lnTo>
                  <a:lnTo>
                    <a:pt x="168478" y="479209"/>
                  </a:lnTo>
                  <a:lnTo>
                    <a:pt x="168478" y="259499"/>
                  </a:lnTo>
                  <a:lnTo>
                    <a:pt x="399161" y="259499"/>
                  </a:lnTo>
                  <a:lnTo>
                    <a:pt x="399161" y="216319"/>
                  </a:lnTo>
                  <a:lnTo>
                    <a:pt x="168478" y="216319"/>
                  </a:lnTo>
                  <a:lnTo>
                    <a:pt x="168478" y="49949"/>
                  </a:lnTo>
                  <a:lnTo>
                    <a:pt x="414502" y="49949"/>
                  </a:lnTo>
                  <a:lnTo>
                    <a:pt x="414502" y="6769"/>
                  </a:lnTo>
                  <a:close/>
                </a:path>
                <a:path w="1712595" h="873125">
                  <a:moveTo>
                    <a:pt x="805472" y="436206"/>
                  </a:moveTo>
                  <a:lnTo>
                    <a:pt x="544372" y="436206"/>
                  </a:lnTo>
                  <a:lnTo>
                    <a:pt x="544372" y="251993"/>
                  </a:lnTo>
                  <a:lnTo>
                    <a:pt x="782472" y="251993"/>
                  </a:lnTo>
                  <a:lnTo>
                    <a:pt x="782472" y="209283"/>
                  </a:lnTo>
                  <a:lnTo>
                    <a:pt x="544372" y="209283"/>
                  </a:lnTo>
                  <a:lnTo>
                    <a:pt x="544372" y="49479"/>
                  </a:lnTo>
                  <a:lnTo>
                    <a:pt x="794207" y="49479"/>
                  </a:lnTo>
                  <a:lnTo>
                    <a:pt x="794207" y="6769"/>
                  </a:lnTo>
                  <a:lnTo>
                    <a:pt x="496684" y="6769"/>
                  </a:lnTo>
                  <a:lnTo>
                    <a:pt x="496684" y="478917"/>
                  </a:lnTo>
                  <a:lnTo>
                    <a:pt x="798868" y="478917"/>
                  </a:lnTo>
                  <a:lnTo>
                    <a:pt x="805472" y="436206"/>
                  </a:lnTo>
                  <a:close/>
                </a:path>
                <a:path w="1712595" h="873125">
                  <a:moveTo>
                    <a:pt x="1204429" y="352183"/>
                  </a:moveTo>
                  <a:lnTo>
                    <a:pt x="1188313" y="285648"/>
                  </a:lnTo>
                  <a:lnTo>
                    <a:pt x="1161656" y="256095"/>
                  </a:lnTo>
                  <a:lnTo>
                    <a:pt x="1116761" y="229958"/>
                  </a:lnTo>
                  <a:lnTo>
                    <a:pt x="1049299" y="207924"/>
                  </a:lnTo>
                  <a:lnTo>
                    <a:pt x="995565" y="192125"/>
                  </a:lnTo>
                  <a:lnTo>
                    <a:pt x="960323" y="174104"/>
                  </a:lnTo>
                  <a:lnTo>
                    <a:pt x="941031" y="150888"/>
                  </a:lnTo>
                  <a:lnTo>
                    <a:pt x="935164" y="119557"/>
                  </a:lnTo>
                  <a:lnTo>
                    <a:pt x="941603" y="86588"/>
                  </a:lnTo>
                  <a:lnTo>
                    <a:pt x="960539" y="61988"/>
                  </a:lnTo>
                  <a:lnTo>
                    <a:pt x="991336" y="46609"/>
                  </a:lnTo>
                  <a:lnTo>
                    <a:pt x="1033411" y="41300"/>
                  </a:lnTo>
                  <a:lnTo>
                    <a:pt x="1079754" y="47586"/>
                  </a:lnTo>
                  <a:lnTo>
                    <a:pt x="1112443" y="64909"/>
                  </a:lnTo>
                  <a:lnTo>
                    <a:pt x="1133500" y="91008"/>
                  </a:lnTo>
                  <a:lnTo>
                    <a:pt x="1144943" y="123571"/>
                  </a:lnTo>
                  <a:lnTo>
                    <a:pt x="1194422" y="123571"/>
                  </a:lnTo>
                  <a:lnTo>
                    <a:pt x="1166850" y="54394"/>
                  </a:lnTo>
                  <a:lnTo>
                    <a:pt x="1136230" y="26377"/>
                  </a:lnTo>
                  <a:lnTo>
                    <a:pt x="1092847" y="7150"/>
                  </a:lnTo>
                  <a:lnTo>
                    <a:pt x="1035545" y="0"/>
                  </a:lnTo>
                  <a:lnTo>
                    <a:pt x="980236" y="6515"/>
                  </a:lnTo>
                  <a:lnTo>
                    <a:pt x="937793" y="24485"/>
                  </a:lnTo>
                  <a:lnTo>
                    <a:pt x="907872" y="51536"/>
                  </a:lnTo>
                  <a:lnTo>
                    <a:pt x="890168" y="85267"/>
                  </a:lnTo>
                  <a:lnTo>
                    <a:pt x="884339" y="123329"/>
                  </a:lnTo>
                  <a:lnTo>
                    <a:pt x="889444" y="160032"/>
                  </a:lnTo>
                  <a:lnTo>
                    <a:pt x="905522" y="190080"/>
                  </a:lnTo>
                  <a:lnTo>
                    <a:pt x="933653" y="214591"/>
                  </a:lnTo>
                  <a:lnTo>
                    <a:pt x="974915" y="234696"/>
                  </a:lnTo>
                  <a:lnTo>
                    <a:pt x="1030427" y="251510"/>
                  </a:lnTo>
                  <a:lnTo>
                    <a:pt x="1091742" y="271106"/>
                  </a:lnTo>
                  <a:lnTo>
                    <a:pt x="1129411" y="294233"/>
                  </a:lnTo>
                  <a:lnTo>
                    <a:pt x="1148372" y="322287"/>
                  </a:lnTo>
                  <a:lnTo>
                    <a:pt x="1153604" y="356628"/>
                  </a:lnTo>
                  <a:lnTo>
                    <a:pt x="1147445" y="390664"/>
                  </a:lnTo>
                  <a:lnTo>
                    <a:pt x="1127874" y="418490"/>
                  </a:lnTo>
                  <a:lnTo>
                    <a:pt x="1093177" y="437261"/>
                  </a:lnTo>
                  <a:lnTo>
                    <a:pt x="1041692" y="444157"/>
                  </a:lnTo>
                  <a:lnTo>
                    <a:pt x="992695" y="437883"/>
                  </a:lnTo>
                  <a:lnTo>
                    <a:pt x="955522" y="419582"/>
                  </a:lnTo>
                  <a:lnTo>
                    <a:pt x="929576" y="390029"/>
                  </a:lnTo>
                  <a:lnTo>
                    <a:pt x="914285" y="350024"/>
                  </a:lnTo>
                  <a:lnTo>
                    <a:pt x="864806" y="350024"/>
                  </a:lnTo>
                  <a:lnTo>
                    <a:pt x="875106" y="389928"/>
                  </a:lnTo>
                  <a:lnTo>
                    <a:pt x="896061" y="426529"/>
                  </a:lnTo>
                  <a:lnTo>
                    <a:pt x="929297" y="456628"/>
                  </a:lnTo>
                  <a:lnTo>
                    <a:pt x="976452" y="477024"/>
                  </a:lnTo>
                  <a:lnTo>
                    <a:pt x="1039152" y="484543"/>
                  </a:lnTo>
                  <a:lnTo>
                    <a:pt x="1099362" y="477735"/>
                  </a:lnTo>
                  <a:lnTo>
                    <a:pt x="1145730" y="458825"/>
                  </a:lnTo>
                  <a:lnTo>
                    <a:pt x="1178521" y="430085"/>
                  </a:lnTo>
                  <a:lnTo>
                    <a:pt x="1197991" y="393788"/>
                  </a:lnTo>
                  <a:lnTo>
                    <a:pt x="1204429" y="352183"/>
                  </a:lnTo>
                  <a:close/>
                </a:path>
                <a:path w="1712595" h="873125">
                  <a:moveTo>
                    <a:pt x="1602600" y="6299"/>
                  </a:moveTo>
                  <a:lnTo>
                    <a:pt x="1241742" y="6299"/>
                  </a:lnTo>
                  <a:lnTo>
                    <a:pt x="1241742" y="49479"/>
                  </a:lnTo>
                  <a:lnTo>
                    <a:pt x="1397546" y="49479"/>
                  </a:lnTo>
                  <a:lnTo>
                    <a:pt x="1397546" y="478739"/>
                  </a:lnTo>
                  <a:lnTo>
                    <a:pt x="1446352" y="478739"/>
                  </a:lnTo>
                  <a:lnTo>
                    <a:pt x="1446352" y="49479"/>
                  </a:lnTo>
                  <a:lnTo>
                    <a:pt x="1602600" y="49479"/>
                  </a:lnTo>
                  <a:lnTo>
                    <a:pt x="1602600" y="6299"/>
                  </a:lnTo>
                  <a:close/>
                </a:path>
                <a:path w="1712595" h="873125">
                  <a:moveTo>
                    <a:pt x="1712214" y="716584"/>
                  </a:moveTo>
                  <a:lnTo>
                    <a:pt x="1598218" y="696849"/>
                  </a:lnTo>
                  <a:lnTo>
                    <a:pt x="1555978" y="560349"/>
                  </a:lnTo>
                  <a:lnTo>
                    <a:pt x="1542516" y="669861"/>
                  </a:lnTo>
                  <a:lnTo>
                    <a:pt x="1515884" y="697585"/>
                  </a:lnTo>
                  <a:lnTo>
                    <a:pt x="1399730" y="716584"/>
                  </a:lnTo>
                  <a:lnTo>
                    <a:pt x="1511554" y="728548"/>
                  </a:lnTo>
                  <a:lnTo>
                    <a:pt x="1539900" y="756031"/>
                  </a:lnTo>
                  <a:lnTo>
                    <a:pt x="1555978" y="872820"/>
                  </a:lnTo>
                  <a:lnTo>
                    <a:pt x="1575562" y="755777"/>
                  </a:lnTo>
                  <a:lnTo>
                    <a:pt x="1578927" y="745921"/>
                  </a:lnTo>
                  <a:lnTo>
                    <a:pt x="1585087" y="737844"/>
                  </a:lnTo>
                  <a:lnTo>
                    <a:pt x="1593456" y="732091"/>
                  </a:lnTo>
                  <a:lnTo>
                    <a:pt x="1603463" y="729234"/>
                  </a:lnTo>
                  <a:lnTo>
                    <a:pt x="1712214" y="716584"/>
                  </a:lnTo>
                  <a:close/>
                </a:path>
              </a:pathLst>
            </a:custGeom>
            <a:solidFill>
              <a:srgbClr val="8DBE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277043" y="3978237"/>
              <a:ext cx="1183005" cy="1071245"/>
            </a:xfrm>
            <a:custGeom>
              <a:avLst/>
              <a:gdLst/>
              <a:ahLst/>
              <a:cxnLst/>
              <a:rect l="l" t="t" r="r" b="b"/>
              <a:pathLst>
                <a:path w="1183004" h="1071245">
                  <a:moveTo>
                    <a:pt x="334381" y="0"/>
                  </a:moveTo>
                  <a:lnTo>
                    <a:pt x="285231" y="587"/>
                  </a:lnTo>
                  <a:lnTo>
                    <a:pt x="236174" y="2305"/>
                  </a:lnTo>
                  <a:lnTo>
                    <a:pt x="187237" y="5468"/>
                  </a:lnTo>
                  <a:lnTo>
                    <a:pt x="143222" y="14784"/>
                  </a:lnTo>
                  <a:lnTo>
                    <a:pt x="103629" y="34031"/>
                  </a:lnTo>
                  <a:lnTo>
                    <a:pt x="69278" y="61739"/>
                  </a:lnTo>
                  <a:lnTo>
                    <a:pt x="40986" y="96436"/>
                  </a:lnTo>
                  <a:lnTo>
                    <a:pt x="19572" y="136650"/>
                  </a:lnTo>
                  <a:lnTo>
                    <a:pt x="5853" y="180910"/>
                  </a:lnTo>
                  <a:lnTo>
                    <a:pt x="649" y="227743"/>
                  </a:lnTo>
                  <a:lnTo>
                    <a:pt x="308" y="262888"/>
                  </a:lnTo>
                  <a:lnTo>
                    <a:pt x="410" y="597081"/>
                  </a:lnTo>
                  <a:lnTo>
                    <a:pt x="144" y="623298"/>
                  </a:lnTo>
                  <a:lnTo>
                    <a:pt x="69" y="630619"/>
                  </a:lnTo>
                  <a:lnTo>
                    <a:pt x="0" y="651784"/>
                  </a:lnTo>
                  <a:lnTo>
                    <a:pt x="3047" y="699223"/>
                  </a:lnTo>
                  <a:lnTo>
                    <a:pt x="3142" y="700696"/>
                  </a:lnTo>
                  <a:lnTo>
                    <a:pt x="14276" y="746133"/>
                  </a:lnTo>
                  <a:lnTo>
                    <a:pt x="32907" y="786345"/>
                  </a:lnTo>
                  <a:lnTo>
                    <a:pt x="58666" y="821535"/>
                  </a:lnTo>
                  <a:lnTo>
                    <a:pt x="91187" y="851907"/>
                  </a:lnTo>
                  <a:lnTo>
                    <a:pt x="130100" y="877666"/>
                  </a:lnTo>
                  <a:lnTo>
                    <a:pt x="32348" y="1070668"/>
                  </a:lnTo>
                  <a:lnTo>
                    <a:pt x="60988" y="1064355"/>
                  </a:lnTo>
                  <a:lnTo>
                    <a:pt x="85064" y="1057473"/>
                  </a:lnTo>
                  <a:lnTo>
                    <a:pt x="106909" y="1050476"/>
                  </a:lnTo>
                  <a:lnTo>
                    <a:pt x="128855" y="1043820"/>
                  </a:lnTo>
                  <a:lnTo>
                    <a:pt x="197410" y="908502"/>
                  </a:lnTo>
                  <a:lnTo>
                    <a:pt x="1067075" y="908502"/>
                  </a:lnTo>
                  <a:lnTo>
                    <a:pt x="1015631" y="857232"/>
                  </a:lnTo>
                  <a:lnTo>
                    <a:pt x="341656" y="857232"/>
                  </a:lnTo>
                  <a:lnTo>
                    <a:pt x="337745" y="856914"/>
                  </a:lnTo>
                  <a:lnTo>
                    <a:pt x="300234" y="849955"/>
                  </a:lnTo>
                  <a:lnTo>
                    <a:pt x="244920" y="830549"/>
                  </a:lnTo>
                  <a:lnTo>
                    <a:pt x="240856" y="828822"/>
                  </a:lnTo>
                  <a:lnTo>
                    <a:pt x="987124" y="828822"/>
                  </a:lnTo>
                  <a:lnTo>
                    <a:pt x="946996" y="788829"/>
                  </a:lnTo>
                  <a:lnTo>
                    <a:pt x="161875" y="788829"/>
                  </a:lnTo>
                  <a:lnTo>
                    <a:pt x="126810" y="760343"/>
                  </a:lnTo>
                  <a:lnTo>
                    <a:pt x="918413" y="760343"/>
                  </a:lnTo>
                  <a:lnTo>
                    <a:pt x="878285" y="720351"/>
                  </a:lnTo>
                  <a:lnTo>
                    <a:pt x="94806" y="720351"/>
                  </a:lnTo>
                  <a:lnTo>
                    <a:pt x="90712" y="713466"/>
                  </a:lnTo>
                  <a:lnTo>
                    <a:pt x="86889" y="706425"/>
                  </a:lnTo>
                  <a:lnTo>
                    <a:pt x="83346" y="699223"/>
                  </a:lnTo>
                  <a:lnTo>
                    <a:pt x="80087" y="691852"/>
                  </a:lnTo>
                  <a:lnTo>
                    <a:pt x="849689" y="691852"/>
                  </a:lnTo>
                  <a:lnTo>
                    <a:pt x="809484" y="651784"/>
                  </a:lnTo>
                  <a:lnTo>
                    <a:pt x="67412" y="651784"/>
                  </a:lnTo>
                  <a:lnTo>
                    <a:pt x="63031" y="623298"/>
                  </a:lnTo>
                  <a:lnTo>
                    <a:pt x="780905" y="623298"/>
                  </a:lnTo>
                  <a:lnTo>
                    <a:pt x="740786" y="583305"/>
                  </a:lnTo>
                  <a:lnTo>
                    <a:pt x="61621" y="583305"/>
                  </a:lnTo>
                  <a:lnTo>
                    <a:pt x="61724" y="576199"/>
                  </a:lnTo>
                  <a:lnTo>
                    <a:pt x="61809" y="569086"/>
                  </a:lnTo>
                  <a:lnTo>
                    <a:pt x="61878" y="561962"/>
                  </a:lnTo>
                  <a:lnTo>
                    <a:pt x="61939" y="554819"/>
                  </a:lnTo>
                  <a:lnTo>
                    <a:pt x="712210" y="554819"/>
                  </a:lnTo>
                  <a:lnTo>
                    <a:pt x="672078" y="514814"/>
                  </a:lnTo>
                  <a:lnTo>
                    <a:pt x="62167" y="514814"/>
                  </a:lnTo>
                  <a:lnTo>
                    <a:pt x="62244" y="486328"/>
                  </a:lnTo>
                  <a:lnTo>
                    <a:pt x="643502" y="486328"/>
                  </a:lnTo>
                  <a:lnTo>
                    <a:pt x="625844" y="468726"/>
                  </a:lnTo>
                  <a:lnTo>
                    <a:pt x="625755" y="468485"/>
                  </a:lnTo>
                  <a:lnTo>
                    <a:pt x="603123" y="446336"/>
                  </a:lnTo>
                  <a:lnTo>
                    <a:pt x="62167" y="446336"/>
                  </a:lnTo>
                  <a:lnTo>
                    <a:pt x="62091" y="417850"/>
                  </a:lnTo>
                  <a:lnTo>
                    <a:pt x="574034" y="417850"/>
                  </a:lnTo>
                  <a:lnTo>
                    <a:pt x="533190" y="377781"/>
                  </a:lnTo>
                  <a:lnTo>
                    <a:pt x="61939" y="377781"/>
                  </a:lnTo>
                  <a:lnTo>
                    <a:pt x="61826" y="356400"/>
                  </a:lnTo>
                  <a:lnTo>
                    <a:pt x="61774" y="349282"/>
                  </a:lnTo>
                  <a:lnTo>
                    <a:pt x="504217" y="349282"/>
                  </a:lnTo>
                  <a:lnTo>
                    <a:pt x="474079" y="319552"/>
                  </a:lnTo>
                  <a:lnTo>
                    <a:pt x="468386" y="281452"/>
                  </a:lnTo>
                  <a:lnTo>
                    <a:pt x="463756" y="196932"/>
                  </a:lnTo>
                  <a:lnTo>
                    <a:pt x="465154" y="184856"/>
                  </a:lnTo>
                  <a:lnTo>
                    <a:pt x="178233" y="184856"/>
                  </a:lnTo>
                  <a:lnTo>
                    <a:pt x="159809" y="181133"/>
                  </a:lnTo>
                  <a:lnTo>
                    <a:pt x="144759" y="170982"/>
                  </a:lnTo>
                  <a:lnTo>
                    <a:pt x="134609" y="155929"/>
                  </a:lnTo>
                  <a:lnTo>
                    <a:pt x="130887" y="137497"/>
                  </a:lnTo>
                  <a:lnTo>
                    <a:pt x="134609" y="119073"/>
                  </a:lnTo>
                  <a:lnTo>
                    <a:pt x="144759" y="104023"/>
                  </a:lnTo>
                  <a:lnTo>
                    <a:pt x="159809" y="93874"/>
                  </a:lnTo>
                  <a:lnTo>
                    <a:pt x="178233" y="90152"/>
                  </a:lnTo>
                  <a:lnTo>
                    <a:pt x="492832" y="90152"/>
                  </a:lnTo>
                  <a:lnTo>
                    <a:pt x="503698" y="70806"/>
                  </a:lnTo>
                  <a:lnTo>
                    <a:pt x="536148" y="35124"/>
                  </a:lnTo>
                  <a:lnTo>
                    <a:pt x="580607" y="2966"/>
                  </a:lnTo>
                  <a:lnTo>
                    <a:pt x="334381" y="0"/>
                  </a:lnTo>
                  <a:close/>
                </a:path>
                <a:path w="1183004" h="1071245">
                  <a:moveTo>
                    <a:pt x="291005" y="1023568"/>
                  </a:moveTo>
                  <a:lnTo>
                    <a:pt x="241288" y="1023568"/>
                  </a:lnTo>
                  <a:lnTo>
                    <a:pt x="262078" y="1024643"/>
                  </a:lnTo>
                  <a:lnTo>
                    <a:pt x="260833" y="1024643"/>
                  </a:lnTo>
                  <a:lnTo>
                    <a:pt x="281153" y="1027539"/>
                  </a:lnTo>
                  <a:lnTo>
                    <a:pt x="283579" y="1028009"/>
                  </a:lnTo>
                  <a:lnTo>
                    <a:pt x="285929" y="1028402"/>
                  </a:lnTo>
                  <a:lnTo>
                    <a:pt x="288278" y="1028948"/>
                  </a:lnTo>
                  <a:lnTo>
                    <a:pt x="291005" y="1023568"/>
                  </a:lnTo>
                  <a:close/>
                </a:path>
                <a:path w="1183004" h="1071245">
                  <a:moveTo>
                    <a:pt x="1067075" y="908502"/>
                  </a:moveTo>
                  <a:lnTo>
                    <a:pt x="197410" y="908502"/>
                  </a:lnTo>
                  <a:lnTo>
                    <a:pt x="223788" y="919144"/>
                  </a:lnTo>
                  <a:lnTo>
                    <a:pt x="231711" y="921859"/>
                  </a:lnTo>
                  <a:lnTo>
                    <a:pt x="239744" y="924367"/>
                  </a:lnTo>
                  <a:lnTo>
                    <a:pt x="247878" y="926670"/>
                  </a:lnTo>
                  <a:lnTo>
                    <a:pt x="256109" y="928771"/>
                  </a:lnTo>
                  <a:lnTo>
                    <a:pt x="206643" y="1026523"/>
                  </a:lnTo>
                  <a:lnTo>
                    <a:pt x="223757" y="1024326"/>
                  </a:lnTo>
                  <a:lnTo>
                    <a:pt x="241288" y="1023568"/>
                  </a:lnTo>
                  <a:lnTo>
                    <a:pt x="291005" y="1023568"/>
                  </a:lnTo>
                  <a:lnTo>
                    <a:pt x="334379" y="938004"/>
                  </a:lnTo>
                  <a:lnTo>
                    <a:pt x="1096678" y="938004"/>
                  </a:lnTo>
                  <a:lnTo>
                    <a:pt x="1067075" y="908502"/>
                  </a:lnTo>
                  <a:close/>
                </a:path>
                <a:path w="1183004" h="1071245">
                  <a:moveTo>
                    <a:pt x="1096678" y="938004"/>
                  </a:moveTo>
                  <a:lnTo>
                    <a:pt x="794970" y="938004"/>
                  </a:lnTo>
                  <a:lnTo>
                    <a:pt x="806283" y="948301"/>
                  </a:lnTo>
                  <a:lnTo>
                    <a:pt x="840055" y="979482"/>
                  </a:lnTo>
                  <a:lnTo>
                    <a:pt x="865281" y="999274"/>
                  </a:lnTo>
                  <a:lnTo>
                    <a:pt x="892657" y="1013421"/>
                  </a:lnTo>
                  <a:lnTo>
                    <a:pt x="922278" y="1021889"/>
                  </a:lnTo>
                  <a:lnTo>
                    <a:pt x="954241" y="1024643"/>
                  </a:lnTo>
                  <a:lnTo>
                    <a:pt x="1176237" y="1024643"/>
                  </a:lnTo>
                  <a:lnTo>
                    <a:pt x="1181215" y="1023932"/>
                  </a:lnTo>
                  <a:lnTo>
                    <a:pt x="1182381" y="1023932"/>
                  </a:lnTo>
                  <a:lnTo>
                    <a:pt x="1169633" y="1010711"/>
                  </a:lnTo>
                  <a:lnTo>
                    <a:pt x="1096678" y="938004"/>
                  </a:lnTo>
                  <a:close/>
                </a:path>
                <a:path w="1183004" h="1071245">
                  <a:moveTo>
                    <a:pt x="987124" y="828822"/>
                  </a:moveTo>
                  <a:lnTo>
                    <a:pt x="762725" y="828822"/>
                  </a:lnTo>
                  <a:lnTo>
                    <a:pt x="803974" y="857232"/>
                  </a:lnTo>
                  <a:lnTo>
                    <a:pt x="1015631" y="857232"/>
                  </a:lnTo>
                  <a:lnTo>
                    <a:pt x="987124" y="828822"/>
                  </a:lnTo>
                  <a:close/>
                </a:path>
                <a:path w="1183004" h="1071245">
                  <a:moveTo>
                    <a:pt x="918413" y="760343"/>
                  </a:moveTo>
                  <a:lnTo>
                    <a:pt x="663411" y="760343"/>
                  </a:lnTo>
                  <a:lnTo>
                    <a:pt x="704737" y="788829"/>
                  </a:lnTo>
                  <a:lnTo>
                    <a:pt x="946996" y="788829"/>
                  </a:lnTo>
                  <a:lnTo>
                    <a:pt x="918413" y="760343"/>
                  </a:lnTo>
                  <a:close/>
                </a:path>
                <a:path w="1183004" h="1071245">
                  <a:moveTo>
                    <a:pt x="849689" y="691852"/>
                  </a:moveTo>
                  <a:lnTo>
                    <a:pt x="564084" y="691852"/>
                  </a:lnTo>
                  <a:lnTo>
                    <a:pt x="605334" y="720351"/>
                  </a:lnTo>
                  <a:lnTo>
                    <a:pt x="878285" y="720351"/>
                  </a:lnTo>
                  <a:lnTo>
                    <a:pt x="849689" y="691852"/>
                  </a:lnTo>
                  <a:close/>
                </a:path>
                <a:path w="1183004" h="1071245">
                  <a:moveTo>
                    <a:pt x="780905" y="623298"/>
                  </a:moveTo>
                  <a:lnTo>
                    <a:pt x="464694" y="623298"/>
                  </a:lnTo>
                  <a:lnTo>
                    <a:pt x="506020" y="651784"/>
                  </a:lnTo>
                  <a:lnTo>
                    <a:pt x="809484" y="651784"/>
                  </a:lnTo>
                  <a:lnTo>
                    <a:pt x="780905" y="623298"/>
                  </a:lnTo>
                  <a:close/>
                </a:path>
                <a:path w="1183004" h="1071245">
                  <a:moveTo>
                    <a:pt x="712210" y="554819"/>
                  </a:moveTo>
                  <a:lnTo>
                    <a:pt x="365367" y="554819"/>
                  </a:lnTo>
                  <a:lnTo>
                    <a:pt x="406617" y="583305"/>
                  </a:lnTo>
                  <a:lnTo>
                    <a:pt x="740786" y="583305"/>
                  </a:lnTo>
                  <a:lnTo>
                    <a:pt x="712210" y="554819"/>
                  </a:lnTo>
                  <a:close/>
                </a:path>
                <a:path w="1183004" h="1071245">
                  <a:moveTo>
                    <a:pt x="643502" y="486328"/>
                  </a:moveTo>
                  <a:lnTo>
                    <a:pt x="266053" y="486328"/>
                  </a:lnTo>
                  <a:lnTo>
                    <a:pt x="307303" y="514814"/>
                  </a:lnTo>
                  <a:lnTo>
                    <a:pt x="672078" y="514814"/>
                  </a:lnTo>
                  <a:lnTo>
                    <a:pt x="643502" y="486328"/>
                  </a:lnTo>
                  <a:close/>
                </a:path>
                <a:path w="1183004" h="1071245">
                  <a:moveTo>
                    <a:pt x="574034" y="417850"/>
                  </a:moveTo>
                  <a:lnTo>
                    <a:pt x="166650" y="417850"/>
                  </a:lnTo>
                  <a:lnTo>
                    <a:pt x="207976" y="446336"/>
                  </a:lnTo>
                  <a:lnTo>
                    <a:pt x="603123" y="446336"/>
                  </a:lnTo>
                  <a:lnTo>
                    <a:pt x="574034" y="417850"/>
                  </a:lnTo>
                  <a:close/>
                </a:path>
                <a:path w="1183004" h="1071245">
                  <a:moveTo>
                    <a:pt x="504217" y="349282"/>
                  </a:moveTo>
                  <a:lnTo>
                    <a:pt x="67336" y="349282"/>
                  </a:lnTo>
                  <a:lnTo>
                    <a:pt x="108662" y="377781"/>
                  </a:lnTo>
                  <a:lnTo>
                    <a:pt x="533190" y="377781"/>
                  </a:lnTo>
                  <a:lnTo>
                    <a:pt x="504217" y="349282"/>
                  </a:lnTo>
                  <a:close/>
                </a:path>
                <a:path w="1183004" h="1071245">
                  <a:moveTo>
                    <a:pt x="492832" y="90152"/>
                  </a:moveTo>
                  <a:lnTo>
                    <a:pt x="178233" y="90152"/>
                  </a:lnTo>
                  <a:lnTo>
                    <a:pt x="196652" y="93874"/>
                  </a:lnTo>
                  <a:lnTo>
                    <a:pt x="211680" y="104023"/>
                  </a:lnTo>
                  <a:lnTo>
                    <a:pt x="221804" y="119073"/>
                  </a:lnTo>
                  <a:lnTo>
                    <a:pt x="225515" y="137497"/>
                  </a:lnTo>
                  <a:lnTo>
                    <a:pt x="221804" y="155929"/>
                  </a:lnTo>
                  <a:lnTo>
                    <a:pt x="211680" y="170982"/>
                  </a:lnTo>
                  <a:lnTo>
                    <a:pt x="196652" y="181133"/>
                  </a:lnTo>
                  <a:lnTo>
                    <a:pt x="178233" y="184856"/>
                  </a:lnTo>
                  <a:lnTo>
                    <a:pt x="465154" y="184856"/>
                  </a:lnTo>
                  <a:lnTo>
                    <a:pt x="468967" y="151916"/>
                  </a:lnTo>
                  <a:lnTo>
                    <a:pt x="481793" y="109805"/>
                  </a:lnTo>
                  <a:lnTo>
                    <a:pt x="492832" y="90152"/>
                  </a:lnTo>
                  <a:close/>
                </a:path>
              </a:pathLst>
            </a:custGeom>
            <a:solidFill>
              <a:srgbClr val="454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943328" y="3579266"/>
              <a:ext cx="1558290" cy="1645285"/>
            </a:xfrm>
            <a:custGeom>
              <a:avLst/>
              <a:gdLst/>
              <a:ahLst/>
              <a:cxnLst/>
              <a:rect l="l" t="t" r="r" b="b"/>
              <a:pathLst>
                <a:path w="1558289" h="1645285">
                  <a:moveTo>
                    <a:pt x="258267" y="505091"/>
                  </a:moveTo>
                  <a:lnTo>
                    <a:pt x="162267" y="489381"/>
                  </a:lnTo>
                  <a:lnTo>
                    <a:pt x="129133" y="375958"/>
                  </a:lnTo>
                  <a:lnTo>
                    <a:pt x="115912" y="466509"/>
                  </a:lnTo>
                  <a:lnTo>
                    <a:pt x="0" y="505091"/>
                  </a:lnTo>
                  <a:lnTo>
                    <a:pt x="89890" y="515543"/>
                  </a:lnTo>
                  <a:lnTo>
                    <a:pt x="129133" y="634225"/>
                  </a:lnTo>
                  <a:lnTo>
                    <a:pt x="142417" y="537692"/>
                  </a:lnTo>
                  <a:lnTo>
                    <a:pt x="145072" y="529247"/>
                  </a:lnTo>
                  <a:lnTo>
                    <a:pt x="150215" y="522300"/>
                  </a:lnTo>
                  <a:lnTo>
                    <a:pt x="157314" y="517385"/>
                  </a:lnTo>
                  <a:lnTo>
                    <a:pt x="165849" y="514972"/>
                  </a:lnTo>
                  <a:lnTo>
                    <a:pt x="258267" y="505091"/>
                  </a:lnTo>
                  <a:close/>
                </a:path>
                <a:path w="1558289" h="1645285">
                  <a:moveTo>
                    <a:pt x="515277" y="129133"/>
                  </a:moveTo>
                  <a:lnTo>
                    <a:pt x="419277" y="113423"/>
                  </a:lnTo>
                  <a:lnTo>
                    <a:pt x="386143" y="0"/>
                  </a:lnTo>
                  <a:lnTo>
                    <a:pt x="372922" y="90551"/>
                  </a:lnTo>
                  <a:lnTo>
                    <a:pt x="257009" y="129133"/>
                  </a:lnTo>
                  <a:lnTo>
                    <a:pt x="346900" y="139585"/>
                  </a:lnTo>
                  <a:lnTo>
                    <a:pt x="386143" y="258267"/>
                  </a:lnTo>
                  <a:lnTo>
                    <a:pt x="399427" y="161734"/>
                  </a:lnTo>
                  <a:lnTo>
                    <a:pt x="402094" y="153289"/>
                  </a:lnTo>
                  <a:lnTo>
                    <a:pt x="407238" y="146342"/>
                  </a:lnTo>
                  <a:lnTo>
                    <a:pt x="414324" y="141414"/>
                  </a:lnTo>
                  <a:lnTo>
                    <a:pt x="422859" y="139014"/>
                  </a:lnTo>
                  <a:lnTo>
                    <a:pt x="515277" y="129133"/>
                  </a:lnTo>
                  <a:close/>
                </a:path>
                <a:path w="1558289" h="1645285">
                  <a:moveTo>
                    <a:pt x="1277581" y="505091"/>
                  </a:moveTo>
                  <a:lnTo>
                    <a:pt x="1181582" y="489381"/>
                  </a:lnTo>
                  <a:lnTo>
                    <a:pt x="1148448" y="375958"/>
                  </a:lnTo>
                  <a:lnTo>
                    <a:pt x="1135227" y="466509"/>
                  </a:lnTo>
                  <a:lnTo>
                    <a:pt x="1019314" y="505091"/>
                  </a:lnTo>
                  <a:lnTo>
                    <a:pt x="1109205" y="515543"/>
                  </a:lnTo>
                  <a:lnTo>
                    <a:pt x="1148448" y="634225"/>
                  </a:lnTo>
                  <a:lnTo>
                    <a:pt x="1161745" y="537692"/>
                  </a:lnTo>
                  <a:lnTo>
                    <a:pt x="1164399" y="529247"/>
                  </a:lnTo>
                  <a:lnTo>
                    <a:pt x="1169530" y="522300"/>
                  </a:lnTo>
                  <a:lnTo>
                    <a:pt x="1176629" y="517385"/>
                  </a:lnTo>
                  <a:lnTo>
                    <a:pt x="1185164" y="514972"/>
                  </a:lnTo>
                  <a:lnTo>
                    <a:pt x="1277581" y="505091"/>
                  </a:lnTo>
                  <a:close/>
                </a:path>
                <a:path w="1558289" h="1645285">
                  <a:moveTo>
                    <a:pt x="1450251" y="129133"/>
                  </a:moveTo>
                  <a:lnTo>
                    <a:pt x="1354251" y="113423"/>
                  </a:lnTo>
                  <a:lnTo>
                    <a:pt x="1321117" y="0"/>
                  </a:lnTo>
                  <a:lnTo>
                    <a:pt x="1307896" y="90551"/>
                  </a:lnTo>
                  <a:lnTo>
                    <a:pt x="1191983" y="129133"/>
                  </a:lnTo>
                  <a:lnTo>
                    <a:pt x="1281874" y="139585"/>
                  </a:lnTo>
                  <a:lnTo>
                    <a:pt x="1321117" y="258267"/>
                  </a:lnTo>
                  <a:lnTo>
                    <a:pt x="1334414" y="161734"/>
                  </a:lnTo>
                  <a:lnTo>
                    <a:pt x="1337068" y="153289"/>
                  </a:lnTo>
                  <a:lnTo>
                    <a:pt x="1342212" y="146342"/>
                  </a:lnTo>
                  <a:lnTo>
                    <a:pt x="1349311" y="141414"/>
                  </a:lnTo>
                  <a:lnTo>
                    <a:pt x="1357833" y="139014"/>
                  </a:lnTo>
                  <a:lnTo>
                    <a:pt x="1450251" y="129133"/>
                  </a:lnTo>
                  <a:close/>
                </a:path>
                <a:path w="1558289" h="1645285">
                  <a:moveTo>
                    <a:pt x="1544802" y="1581492"/>
                  </a:moveTo>
                  <a:lnTo>
                    <a:pt x="1544688" y="1581213"/>
                  </a:lnTo>
                  <a:lnTo>
                    <a:pt x="1539087" y="1568691"/>
                  </a:lnTo>
                  <a:lnTo>
                    <a:pt x="1511858" y="1507883"/>
                  </a:lnTo>
                  <a:lnTo>
                    <a:pt x="1510017" y="1504759"/>
                  </a:lnTo>
                  <a:lnTo>
                    <a:pt x="1508874" y="1502803"/>
                  </a:lnTo>
                  <a:lnTo>
                    <a:pt x="1498574" y="1504759"/>
                  </a:lnTo>
                  <a:lnTo>
                    <a:pt x="1367713" y="1504480"/>
                  </a:lnTo>
                  <a:lnTo>
                    <a:pt x="1279880" y="1502587"/>
                  </a:lnTo>
                  <a:lnTo>
                    <a:pt x="1219377" y="1497101"/>
                  </a:lnTo>
                  <a:lnTo>
                    <a:pt x="1175143" y="1489075"/>
                  </a:lnTo>
                  <a:lnTo>
                    <a:pt x="1111173" y="1470126"/>
                  </a:lnTo>
                  <a:lnTo>
                    <a:pt x="1079284" y="1461554"/>
                  </a:lnTo>
                  <a:lnTo>
                    <a:pt x="1043343" y="1453476"/>
                  </a:lnTo>
                  <a:lnTo>
                    <a:pt x="1012355" y="1447787"/>
                  </a:lnTo>
                  <a:lnTo>
                    <a:pt x="981494" y="1446085"/>
                  </a:lnTo>
                  <a:lnTo>
                    <a:pt x="945908" y="1449971"/>
                  </a:lnTo>
                  <a:lnTo>
                    <a:pt x="878103" y="1473987"/>
                  </a:lnTo>
                  <a:lnTo>
                    <a:pt x="814895" y="1528864"/>
                  </a:lnTo>
                  <a:lnTo>
                    <a:pt x="780376" y="1568691"/>
                  </a:lnTo>
                  <a:lnTo>
                    <a:pt x="763079" y="1548320"/>
                  </a:lnTo>
                  <a:lnTo>
                    <a:pt x="721271" y="1504759"/>
                  </a:lnTo>
                  <a:lnTo>
                    <a:pt x="685253" y="1475625"/>
                  </a:lnTo>
                  <a:lnTo>
                    <a:pt x="622134" y="1451432"/>
                  </a:lnTo>
                  <a:lnTo>
                    <a:pt x="617270" y="1450441"/>
                  </a:lnTo>
                  <a:lnTo>
                    <a:pt x="614845" y="1449971"/>
                  </a:lnTo>
                  <a:lnTo>
                    <a:pt x="593813" y="1446974"/>
                  </a:lnTo>
                  <a:lnTo>
                    <a:pt x="576605" y="1446085"/>
                  </a:lnTo>
                  <a:lnTo>
                    <a:pt x="573036" y="1446085"/>
                  </a:lnTo>
                  <a:lnTo>
                    <a:pt x="526986" y="1451432"/>
                  </a:lnTo>
                  <a:lnTo>
                    <a:pt x="474751" y="1463040"/>
                  </a:lnTo>
                  <a:lnTo>
                    <a:pt x="418744" y="1479905"/>
                  </a:lnTo>
                  <a:lnTo>
                    <a:pt x="394677" y="1486789"/>
                  </a:lnTo>
                  <a:lnTo>
                    <a:pt x="335648" y="1497825"/>
                  </a:lnTo>
                  <a:lnTo>
                    <a:pt x="253136" y="1503743"/>
                  </a:lnTo>
                  <a:lnTo>
                    <a:pt x="188633" y="1504480"/>
                  </a:lnTo>
                  <a:lnTo>
                    <a:pt x="62141" y="1504759"/>
                  </a:lnTo>
                  <a:lnTo>
                    <a:pt x="51879" y="1502803"/>
                  </a:lnTo>
                  <a:lnTo>
                    <a:pt x="48907" y="1507883"/>
                  </a:lnTo>
                  <a:lnTo>
                    <a:pt x="15925" y="1581531"/>
                  </a:lnTo>
                  <a:lnTo>
                    <a:pt x="84836" y="1581531"/>
                  </a:lnTo>
                  <a:lnTo>
                    <a:pt x="662711" y="1581416"/>
                  </a:lnTo>
                  <a:lnTo>
                    <a:pt x="666788" y="1598561"/>
                  </a:lnTo>
                  <a:lnTo>
                    <a:pt x="694448" y="1631784"/>
                  </a:lnTo>
                  <a:lnTo>
                    <a:pt x="736511" y="1643316"/>
                  </a:lnTo>
                  <a:lnTo>
                    <a:pt x="779526" y="1644929"/>
                  </a:lnTo>
                  <a:lnTo>
                    <a:pt x="781164" y="1644929"/>
                  </a:lnTo>
                  <a:lnTo>
                    <a:pt x="824166" y="1643316"/>
                  </a:lnTo>
                  <a:lnTo>
                    <a:pt x="866241" y="1631784"/>
                  </a:lnTo>
                  <a:lnTo>
                    <a:pt x="893927" y="1598561"/>
                  </a:lnTo>
                  <a:lnTo>
                    <a:pt x="898055" y="1581365"/>
                  </a:lnTo>
                  <a:lnTo>
                    <a:pt x="1119492" y="1581315"/>
                  </a:lnTo>
                  <a:lnTo>
                    <a:pt x="1544802" y="1581492"/>
                  </a:lnTo>
                  <a:close/>
                </a:path>
                <a:path w="1558289" h="1645285">
                  <a:moveTo>
                    <a:pt x="1557896" y="829259"/>
                  </a:moveTo>
                  <a:lnTo>
                    <a:pt x="1461897" y="813549"/>
                  </a:lnTo>
                  <a:lnTo>
                    <a:pt x="1428762" y="700125"/>
                  </a:lnTo>
                  <a:lnTo>
                    <a:pt x="1415542" y="790676"/>
                  </a:lnTo>
                  <a:lnTo>
                    <a:pt x="1299629" y="829259"/>
                  </a:lnTo>
                  <a:lnTo>
                    <a:pt x="1389519" y="839711"/>
                  </a:lnTo>
                  <a:lnTo>
                    <a:pt x="1428762" y="958392"/>
                  </a:lnTo>
                  <a:lnTo>
                    <a:pt x="1442059" y="861860"/>
                  </a:lnTo>
                  <a:lnTo>
                    <a:pt x="1444713" y="853414"/>
                  </a:lnTo>
                  <a:lnTo>
                    <a:pt x="1449844" y="846467"/>
                  </a:lnTo>
                  <a:lnTo>
                    <a:pt x="1456944" y="841552"/>
                  </a:lnTo>
                  <a:lnTo>
                    <a:pt x="1465478" y="839139"/>
                  </a:lnTo>
                  <a:lnTo>
                    <a:pt x="1557896" y="829259"/>
                  </a:lnTo>
                  <a:close/>
                </a:path>
              </a:pathLst>
            </a:custGeom>
            <a:solidFill>
              <a:srgbClr val="8DBE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5664771" y="2674283"/>
            <a:ext cx="1663064" cy="4143375"/>
            <a:chOff x="5664771" y="2674283"/>
            <a:chExt cx="1663064" cy="4143375"/>
          </a:xfrm>
        </p:grpSpPr>
        <p:sp>
          <p:nvSpPr>
            <p:cNvPr id="13" name="object 13"/>
            <p:cNvSpPr/>
            <p:nvPr/>
          </p:nvSpPr>
          <p:spPr>
            <a:xfrm>
              <a:off x="7198518" y="2674283"/>
              <a:ext cx="0" cy="4131310"/>
            </a:xfrm>
            <a:custGeom>
              <a:avLst/>
              <a:gdLst/>
              <a:ahLst/>
              <a:cxnLst/>
              <a:rect l="l" t="t" r="r" b="b"/>
              <a:pathLst>
                <a:path h="4131309">
                  <a:moveTo>
                    <a:pt x="0" y="0"/>
                  </a:moveTo>
                  <a:lnTo>
                    <a:pt x="0" y="4130840"/>
                  </a:lnTo>
                </a:path>
              </a:pathLst>
            </a:custGeom>
            <a:ln w="28409">
              <a:solidFill>
                <a:srgbClr val="D19DC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678976" y="2686537"/>
              <a:ext cx="0" cy="4131310"/>
            </a:xfrm>
            <a:custGeom>
              <a:avLst/>
              <a:gdLst/>
              <a:ahLst/>
              <a:cxnLst/>
              <a:rect l="l" t="t" r="r" b="b"/>
              <a:pathLst>
                <a:path h="4131309">
                  <a:moveTo>
                    <a:pt x="0" y="0"/>
                  </a:moveTo>
                  <a:lnTo>
                    <a:pt x="0" y="4130840"/>
                  </a:lnTo>
                </a:path>
              </a:pathLst>
            </a:custGeom>
            <a:ln w="28409">
              <a:solidFill>
                <a:srgbClr val="D19DC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040859" y="6282861"/>
              <a:ext cx="142062" cy="142062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692879" y="6282861"/>
              <a:ext cx="142062" cy="142062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5695620" y="5350890"/>
              <a:ext cx="1487805" cy="262255"/>
            </a:xfrm>
            <a:custGeom>
              <a:avLst/>
              <a:gdLst/>
              <a:ahLst/>
              <a:cxnLst/>
              <a:rect l="l" t="t" r="r" b="b"/>
              <a:pathLst>
                <a:path w="1487804" h="262254">
                  <a:moveTo>
                    <a:pt x="203466" y="201498"/>
                  </a:moveTo>
                  <a:lnTo>
                    <a:pt x="72593" y="201498"/>
                  </a:lnTo>
                  <a:lnTo>
                    <a:pt x="72593" y="153238"/>
                  </a:lnTo>
                  <a:lnTo>
                    <a:pt x="189839" y="153238"/>
                  </a:lnTo>
                  <a:lnTo>
                    <a:pt x="189839" y="97345"/>
                  </a:lnTo>
                  <a:lnTo>
                    <a:pt x="72593" y="97345"/>
                  </a:lnTo>
                  <a:lnTo>
                    <a:pt x="72593" y="55905"/>
                  </a:lnTo>
                  <a:lnTo>
                    <a:pt x="194805" y="55905"/>
                  </a:lnTo>
                  <a:lnTo>
                    <a:pt x="194805" y="12"/>
                  </a:lnTo>
                  <a:lnTo>
                    <a:pt x="0" y="12"/>
                  </a:lnTo>
                  <a:lnTo>
                    <a:pt x="0" y="257403"/>
                  </a:lnTo>
                  <a:lnTo>
                    <a:pt x="195046" y="257403"/>
                  </a:lnTo>
                  <a:lnTo>
                    <a:pt x="203466" y="201498"/>
                  </a:lnTo>
                  <a:close/>
                </a:path>
                <a:path w="1487804" h="262254">
                  <a:moveTo>
                    <a:pt x="485063" y="0"/>
                  </a:moveTo>
                  <a:lnTo>
                    <a:pt x="407771" y="0"/>
                  </a:lnTo>
                  <a:lnTo>
                    <a:pt x="367665" y="136042"/>
                  </a:lnTo>
                  <a:lnTo>
                    <a:pt x="361683" y="157734"/>
                  </a:lnTo>
                  <a:lnTo>
                    <a:pt x="356781" y="177749"/>
                  </a:lnTo>
                  <a:lnTo>
                    <a:pt x="352704" y="197421"/>
                  </a:lnTo>
                  <a:lnTo>
                    <a:pt x="351561" y="197421"/>
                  </a:lnTo>
                  <a:lnTo>
                    <a:pt x="347103" y="176555"/>
                  </a:lnTo>
                  <a:lnTo>
                    <a:pt x="342239" y="156095"/>
                  </a:lnTo>
                  <a:lnTo>
                    <a:pt x="336600" y="134581"/>
                  </a:lnTo>
                  <a:lnTo>
                    <a:pt x="298030" y="0"/>
                  </a:lnTo>
                  <a:lnTo>
                    <a:pt x="217906" y="0"/>
                  </a:lnTo>
                  <a:lnTo>
                    <a:pt x="306006" y="257390"/>
                  </a:lnTo>
                  <a:lnTo>
                    <a:pt x="394982" y="257390"/>
                  </a:lnTo>
                  <a:lnTo>
                    <a:pt x="485063" y="0"/>
                  </a:lnTo>
                  <a:close/>
                </a:path>
                <a:path w="1487804" h="262254">
                  <a:moveTo>
                    <a:pt x="723747" y="257390"/>
                  </a:moveTo>
                  <a:lnTo>
                    <a:pt x="707301" y="207327"/>
                  </a:lnTo>
                  <a:lnTo>
                    <a:pt x="688936" y="151434"/>
                  </a:lnTo>
                  <a:lnTo>
                    <a:pt x="655599" y="49936"/>
                  </a:lnTo>
                  <a:lnTo>
                    <a:pt x="639191" y="12"/>
                  </a:lnTo>
                  <a:lnTo>
                    <a:pt x="616127" y="12"/>
                  </a:lnTo>
                  <a:lnTo>
                    <a:pt x="616127" y="151434"/>
                  </a:lnTo>
                  <a:lnTo>
                    <a:pt x="561047" y="151434"/>
                  </a:lnTo>
                  <a:lnTo>
                    <a:pt x="568706" y="123850"/>
                  </a:lnTo>
                  <a:lnTo>
                    <a:pt x="575843" y="97193"/>
                  </a:lnTo>
                  <a:lnTo>
                    <a:pt x="582129" y="72288"/>
                  </a:lnTo>
                  <a:lnTo>
                    <a:pt x="587273" y="49936"/>
                  </a:lnTo>
                  <a:lnTo>
                    <a:pt x="588302" y="49936"/>
                  </a:lnTo>
                  <a:lnTo>
                    <a:pt x="593407" y="70700"/>
                  </a:lnTo>
                  <a:lnTo>
                    <a:pt x="599871" y="94932"/>
                  </a:lnTo>
                  <a:lnTo>
                    <a:pt x="607504" y="122047"/>
                  </a:lnTo>
                  <a:lnTo>
                    <a:pt x="616127" y="151434"/>
                  </a:lnTo>
                  <a:lnTo>
                    <a:pt x="616127" y="12"/>
                  </a:lnTo>
                  <a:lnTo>
                    <a:pt x="541553" y="12"/>
                  </a:lnTo>
                  <a:lnTo>
                    <a:pt x="460209" y="257390"/>
                  </a:lnTo>
                  <a:lnTo>
                    <a:pt x="533679" y="257390"/>
                  </a:lnTo>
                  <a:lnTo>
                    <a:pt x="548576" y="207327"/>
                  </a:lnTo>
                  <a:lnTo>
                    <a:pt x="629361" y="207327"/>
                  </a:lnTo>
                  <a:lnTo>
                    <a:pt x="644994" y="257390"/>
                  </a:lnTo>
                  <a:lnTo>
                    <a:pt x="723747" y="257390"/>
                  </a:lnTo>
                  <a:close/>
                </a:path>
                <a:path w="1487804" h="262254">
                  <a:moveTo>
                    <a:pt x="947686" y="201498"/>
                  </a:moveTo>
                  <a:lnTo>
                    <a:pt x="826376" y="201498"/>
                  </a:lnTo>
                  <a:lnTo>
                    <a:pt x="826376" y="0"/>
                  </a:lnTo>
                  <a:lnTo>
                    <a:pt x="750735" y="0"/>
                  </a:lnTo>
                  <a:lnTo>
                    <a:pt x="750735" y="257390"/>
                  </a:lnTo>
                  <a:lnTo>
                    <a:pt x="939520" y="257390"/>
                  </a:lnTo>
                  <a:lnTo>
                    <a:pt x="947686" y="201498"/>
                  </a:lnTo>
                  <a:close/>
                </a:path>
                <a:path w="1487804" h="262254">
                  <a:moveTo>
                    <a:pt x="1201928" y="0"/>
                  </a:moveTo>
                  <a:lnTo>
                    <a:pt x="1126159" y="0"/>
                  </a:lnTo>
                  <a:lnTo>
                    <a:pt x="1126159" y="158242"/>
                  </a:lnTo>
                  <a:lnTo>
                    <a:pt x="1123518" y="180492"/>
                  </a:lnTo>
                  <a:lnTo>
                    <a:pt x="1115872" y="195884"/>
                  </a:lnTo>
                  <a:lnTo>
                    <a:pt x="1103579" y="204838"/>
                  </a:lnTo>
                  <a:lnTo>
                    <a:pt x="1087018" y="207733"/>
                  </a:lnTo>
                  <a:lnTo>
                    <a:pt x="1070965" y="205193"/>
                  </a:lnTo>
                  <a:lnTo>
                    <a:pt x="1057935" y="196824"/>
                  </a:lnTo>
                  <a:lnTo>
                    <a:pt x="1049185" y="181533"/>
                  </a:lnTo>
                  <a:lnTo>
                    <a:pt x="1045997" y="158242"/>
                  </a:lnTo>
                  <a:lnTo>
                    <a:pt x="1045997" y="0"/>
                  </a:lnTo>
                  <a:lnTo>
                    <a:pt x="970483" y="0"/>
                  </a:lnTo>
                  <a:lnTo>
                    <a:pt x="970483" y="151003"/>
                  </a:lnTo>
                  <a:lnTo>
                    <a:pt x="978928" y="203669"/>
                  </a:lnTo>
                  <a:lnTo>
                    <a:pt x="1002626" y="237972"/>
                  </a:lnTo>
                  <a:lnTo>
                    <a:pt x="1039063" y="256578"/>
                  </a:lnTo>
                  <a:lnTo>
                    <a:pt x="1085748" y="262178"/>
                  </a:lnTo>
                  <a:lnTo>
                    <a:pt x="1131570" y="256781"/>
                  </a:lnTo>
                  <a:lnTo>
                    <a:pt x="1168425" y="238493"/>
                  </a:lnTo>
                  <a:lnTo>
                    <a:pt x="1192987" y="204165"/>
                  </a:lnTo>
                  <a:lnTo>
                    <a:pt x="1201928" y="150647"/>
                  </a:lnTo>
                  <a:lnTo>
                    <a:pt x="1201928" y="0"/>
                  </a:lnTo>
                  <a:close/>
                </a:path>
                <a:path w="1487804" h="262254">
                  <a:moveTo>
                    <a:pt x="1487563" y="257390"/>
                  </a:moveTo>
                  <a:lnTo>
                    <a:pt x="1471117" y="207327"/>
                  </a:lnTo>
                  <a:lnTo>
                    <a:pt x="1452753" y="151434"/>
                  </a:lnTo>
                  <a:lnTo>
                    <a:pt x="1419415" y="49936"/>
                  </a:lnTo>
                  <a:lnTo>
                    <a:pt x="1403007" y="12"/>
                  </a:lnTo>
                  <a:lnTo>
                    <a:pt x="1379943" y="12"/>
                  </a:lnTo>
                  <a:lnTo>
                    <a:pt x="1379943" y="151434"/>
                  </a:lnTo>
                  <a:lnTo>
                    <a:pt x="1324851" y="151434"/>
                  </a:lnTo>
                  <a:lnTo>
                    <a:pt x="1332522" y="123850"/>
                  </a:lnTo>
                  <a:lnTo>
                    <a:pt x="1339659" y="97193"/>
                  </a:lnTo>
                  <a:lnTo>
                    <a:pt x="1345946" y="72288"/>
                  </a:lnTo>
                  <a:lnTo>
                    <a:pt x="1351089" y="49936"/>
                  </a:lnTo>
                  <a:lnTo>
                    <a:pt x="1352118" y="49936"/>
                  </a:lnTo>
                  <a:lnTo>
                    <a:pt x="1357223" y="70700"/>
                  </a:lnTo>
                  <a:lnTo>
                    <a:pt x="1363687" y="94932"/>
                  </a:lnTo>
                  <a:lnTo>
                    <a:pt x="1371320" y="122047"/>
                  </a:lnTo>
                  <a:lnTo>
                    <a:pt x="1379943" y="151434"/>
                  </a:lnTo>
                  <a:lnTo>
                    <a:pt x="1379943" y="12"/>
                  </a:lnTo>
                  <a:lnTo>
                    <a:pt x="1305369" y="12"/>
                  </a:lnTo>
                  <a:lnTo>
                    <a:pt x="1224026" y="257390"/>
                  </a:lnTo>
                  <a:lnTo>
                    <a:pt x="1297495" y="257390"/>
                  </a:lnTo>
                  <a:lnTo>
                    <a:pt x="1312392" y="207327"/>
                  </a:lnTo>
                  <a:lnTo>
                    <a:pt x="1393177" y="207327"/>
                  </a:lnTo>
                  <a:lnTo>
                    <a:pt x="1408798" y="257390"/>
                  </a:lnTo>
                  <a:lnTo>
                    <a:pt x="1487563" y="257390"/>
                  </a:lnTo>
                  <a:close/>
                </a:path>
              </a:pathLst>
            </a:custGeom>
            <a:solidFill>
              <a:srgbClr val="1317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692369" y="5661812"/>
              <a:ext cx="1494155" cy="451484"/>
            </a:xfrm>
            <a:custGeom>
              <a:avLst/>
              <a:gdLst/>
              <a:ahLst/>
              <a:cxnLst/>
              <a:rect l="l" t="t" r="r" b="b"/>
              <a:pathLst>
                <a:path w="1494154" h="451485">
                  <a:moveTo>
                    <a:pt x="331876" y="137147"/>
                  </a:moveTo>
                  <a:lnTo>
                    <a:pt x="325615" y="6896"/>
                  </a:lnTo>
                  <a:lnTo>
                    <a:pt x="0" y="6896"/>
                  </a:lnTo>
                  <a:lnTo>
                    <a:pt x="0" y="20675"/>
                  </a:lnTo>
                  <a:lnTo>
                    <a:pt x="36944" y="20675"/>
                  </a:lnTo>
                  <a:lnTo>
                    <a:pt x="36944" y="431457"/>
                  </a:lnTo>
                  <a:lnTo>
                    <a:pt x="0" y="431457"/>
                  </a:lnTo>
                  <a:lnTo>
                    <a:pt x="0" y="445236"/>
                  </a:lnTo>
                  <a:lnTo>
                    <a:pt x="236702" y="445236"/>
                  </a:lnTo>
                  <a:lnTo>
                    <a:pt x="236702" y="431457"/>
                  </a:lnTo>
                  <a:lnTo>
                    <a:pt x="159054" y="431457"/>
                  </a:lnTo>
                  <a:lnTo>
                    <a:pt x="159054" y="240461"/>
                  </a:lnTo>
                  <a:lnTo>
                    <a:pt x="187236" y="240461"/>
                  </a:lnTo>
                  <a:lnTo>
                    <a:pt x="201764" y="241719"/>
                  </a:lnTo>
                  <a:lnTo>
                    <a:pt x="235762" y="260502"/>
                  </a:lnTo>
                  <a:lnTo>
                    <a:pt x="258127" y="305714"/>
                  </a:lnTo>
                  <a:lnTo>
                    <a:pt x="263626" y="327507"/>
                  </a:lnTo>
                  <a:lnTo>
                    <a:pt x="274269" y="327507"/>
                  </a:lnTo>
                  <a:lnTo>
                    <a:pt x="274269" y="142163"/>
                  </a:lnTo>
                  <a:lnTo>
                    <a:pt x="264871" y="142163"/>
                  </a:lnTo>
                  <a:lnTo>
                    <a:pt x="260324" y="160248"/>
                  </a:lnTo>
                  <a:lnTo>
                    <a:pt x="254228" y="176288"/>
                  </a:lnTo>
                  <a:lnTo>
                    <a:pt x="226669" y="211861"/>
                  </a:lnTo>
                  <a:lnTo>
                    <a:pt x="187236" y="224180"/>
                  </a:lnTo>
                  <a:lnTo>
                    <a:pt x="159054" y="224180"/>
                  </a:lnTo>
                  <a:lnTo>
                    <a:pt x="159054" y="20675"/>
                  </a:lnTo>
                  <a:lnTo>
                    <a:pt x="176580" y="20675"/>
                  </a:lnTo>
                  <a:lnTo>
                    <a:pt x="229247" y="26784"/>
                  </a:lnTo>
                  <a:lnTo>
                    <a:pt x="267068" y="45097"/>
                  </a:lnTo>
                  <a:lnTo>
                    <a:pt x="295630" y="80314"/>
                  </a:lnTo>
                  <a:lnTo>
                    <a:pt x="320611" y="137147"/>
                  </a:lnTo>
                  <a:lnTo>
                    <a:pt x="331876" y="137147"/>
                  </a:lnTo>
                  <a:close/>
                </a:path>
                <a:path w="1494154" h="451485">
                  <a:moveTo>
                    <a:pt x="719493" y="308724"/>
                  </a:moveTo>
                  <a:lnTo>
                    <a:pt x="706970" y="308724"/>
                  </a:lnTo>
                  <a:lnTo>
                    <a:pt x="697865" y="334441"/>
                  </a:lnTo>
                  <a:lnTo>
                    <a:pt x="685596" y="357720"/>
                  </a:lnTo>
                  <a:lnTo>
                    <a:pt x="651548" y="397014"/>
                  </a:lnTo>
                  <a:lnTo>
                    <a:pt x="606844" y="422846"/>
                  </a:lnTo>
                  <a:lnTo>
                    <a:pt x="553554" y="431457"/>
                  </a:lnTo>
                  <a:lnTo>
                    <a:pt x="529755" y="431457"/>
                  </a:lnTo>
                  <a:lnTo>
                    <a:pt x="529755" y="230441"/>
                  </a:lnTo>
                  <a:lnTo>
                    <a:pt x="544779" y="230441"/>
                  </a:lnTo>
                  <a:lnTo>
                    <a:pt x="586625" y="241719"/>
                  </a:lnTo>
                  <a:lnTo>
                    <a:pt x="614197" y="277253"/>
                  </a:lnTo>
                  <a:lnTo>
                    <a:pt x="627430" y="317487"/>
                  </a:lnTo>
                  <a:lnTo>
                    <a:pt x="638086" y="317487"/>
                  </a:lnTo>
                  <a:lnTo>
                    <a:pt x="638086" y="132143"/>
                  </a:lnTo>
                  <a:lnTo>
                    <a:pt x="628688" y="132143"/>
                  </a:lnTo>
                  <a:lnTo>
                    <a:pt x="623874" y="149961"/>
                  </a:lnTo>
                  <a:lnTo>
                    <a:pt x="617562" y="165874"/>
                  </a:lnTo>
                  <a:lnTo>
                    <a:pt x="589889" y="201663"/>
                  </a:lnTo>
                  <a:lnTo>
                    <a:pt x="551040" y="214160"/>
                  </a:lnTo>
                  <a:lnTo>
                    <a:pt x="529755" y="214160"/>
                  </a:lnTo>
                  <a:lnTo>
                    <a:pt x="529755" y="20675"/>
                  </a:lnTo>
                  <a:lnTo>
                    <a:pt x="551675" y="20675"/>
                  </a:lnTo>
                  <a:lnTo>
                    <a:pt x="600659" y="26543"/>
                  </a:lnTo>
                  <a:lnTo>
                    <a:pt x="636206" y="44157"/>
                  </a:lnTo>
                  <a:lnTo>
                    <a:pt x="664375" y="77584"/>
                  </a:lnTo>
                  <a:lnTo>
                    <a:pt x="691311" y="130886"/>
                  </a:lnTo>
                  <a:lnTo>
                    <a:pt x="702576" y="130886"/>
                  </a:lnTo>
                  <a:lnTo>
                    <a:pt x="696315" y="6896"/>
                  </a:lnTo>
                  <a:lnTo>
                    <a:pt x="370700" y="6896"/>
                  </a:lnTo>
                  <a:lnTo>
                    <a:pt x="370700" y="20675"/>
                  </a:lnTo>
                  <a:lnTo>
                    <a:pt x="407644" y="20675"/>
                  </a:lnTo>
                  <a:lnTo>
                    <a:pt x="407644" y="431457"/>
                  </a:lnTo>
                  <a:lnTo>
                    <a:pt x="370700" y="431457"/>
                  </a:lnTo>
                  <a:lnTo>
                    <a:pt x="370700" y="445236"/>
                  </a:lnTo>
                  <a:lnTo>
                    <a:pt x="714476" y="445236"/>
                  </a:lnTo>
                  <a:lnTo>
                    <a:pt x="719493" y="308724"/>
                  </a:lnTo>
                  <a:close/>
                </a:path>
                <a:path w="1494154" h="451485">
                  <a:moveTo>
                    <a:pt x="1092073" y="301828"/>
                  </a:moveTo>
                  <a:lnTo>
                    <a:pt x="1087843" y="263321"/>
                  </a:lnTo>
                  <a:lnTo>
                    <a:pt x="1071372" y="224002"/>
                  </a:lnTo>
                  <a:lnTo>
                    <a:pt x="1044155" y="196316"/>
                  </a:lnTo>
                  <a:lnTo>
                    <a:pt x="1004722" y="174409"/>
                  </a:lnTo>
                  <a:lnTo>
                    <a:pt x="968527" y="161810"/>
                  </a:lnTo>
                  <a:lnTo>
                    <a:pt x="927379" y="150291"/>
                  </a:lnTo>
                  <a:lnTo>
                    <a:pt x="909624" y="144919"/>
                  </a:lnTo>
                  <a:lnTo>
                    <a:pt x="865073" y="124307"/>
                  </a:lnTo>
                  <a:lnTo>
                    <a:pt x="841298" y="92608"/>
                  </a:lnTo>
                  <a:lnTo>
                    <a:pt x="839711" y="78587"/>
                  </a:lnTo>
                  <a:lnTo>
                    <a:pt x="841044" y="64465"/>
                  </a:lnTo>
                  <a:lnTo>
                    <a:pt x="861009" y="31013"/>
                  </a:lnTo>
                  <a:lnTo>
                    <a:pt x="902627" y="14274"/>
                  </a:lnTo>
                  <a:lnTo>
                    <a:pt x="920800" y="13157"/>
                  </a:lnTo>
                  <a:lnTo>
                    <a:pt x="939698" y="15214"/>
                  </a:lnTo>
                  <a:lnTo>
                    <a:pt x="975398" y="31648"/>
                  </a:lnTo>
                  <a:lnTo>
                    <a:pt x="1008443" y="63830"/>
                  </a:lnTo>
                  <a:lnTo>
                    <a:pt x="1039914" y="107505"/>
                  </a:lnTo>
                  <a:lnTo>
                    <a:pt x="1055116" y="133388"/>
                  </a:lnTo>
                  <a:lnTo>
                    <a:pt x="1065136" y="133388"/>
                  </a:lnTo>
                  <a:lnTo>
                    <a:pt x="1060754" y="6896"/>
                  </a:lnTo>
                  <a:lnTo>
                    <a:pt x="1053871" y="6896"/>
                  </a:lnTo>
                  <a:lnTo>
                    <a:pt x="1049274" y="15252"/>
                  </a:lnTo>
                  <a:lnTo>
                    <a:pt x="1044054" y="19431"/>
                  </a:lnTo>
                  <a:lnTo>
                    <a:pt x="1038225" y="19431"/>
                  </a:lnTo>
                  <a:lnTo>
                    <a:pt x="1032129" y="18821"/>
                  </a:lnTo>
                  <a:lnTo>
                    <a:pt x="1022642" y="17005"/>
                  </a:lnTo>
                  <a:lnTo>
                    <a:pt x="1009738" y="13970"/>
                  </a:lnTo>
                  <a:lnTo>
                    <a:pt x="993444" y="9715"/>
                  </a:lnTo>
                  <a:lnTo>
                    <a:pt x="975614" y="5473"/>
                  </a:lnTo>
                  <a:lnTo>
                    <a:pt x="958138" y="2438"/>
                  </a:lnTo>
                  <a:lnTo>
                    <a:pt x="941019" y="609"/>
                  </a:lnTo>
                  <a:lnTo>
                    <a:pt x="924255" y="0"/>
                  </a:lnTo>
                  <a:lnTo>
                    <a:pt x="891628" y="2501"/>
                  </a:lnTo>
                  <a:lnTo>
                    <a:pt x="837298" y="22555"/>
                  </a:lnTo>
                  <a:lnTo>
                    <a:pt x="798207" y="61099"/>
                  </a:lnTo>
                  <a:lnTo>
                    <a:pt x="778319" y="109004"/>
                  </a:lnTo>
                  <a:lnTo>
                    <a:pt x="775843" y="135890"/>
                  </a:lnTo>
                  <a:lnTo>
                    <a:pt x="778268" y="167792"/>
                  </a:lnTo>
                  <a:lnTo>
                    <a:pt x="797674" y="218198"/>
                  </a:lnTo>
                  <a:lnTo>
                    <a:pt x="834618" y="251434"/>
                  </a:lnTo>
                  <a:lnTo>
                    <a:pt x="883856" y="273900"/>
                  </a:lnTo>
                  <a:lnTo>
                    <a:pt x="925195" y="286486"/>
                  </a:lnTo>
                  <a:lnTo>
                    <a:pt x="947762" y="293509"/>
                  </a:lnTo>
                  <a:lnTo>
                    <a:pt x="984707" y="309321"/>
                  </a:lnTo>
                  <a:lnTo>
                    <a:pt x="1018565" y="340271"/>
                  </a:lnTo>
                  <a:lnTo>
                    <a:pt x="1025067" y="370395"/>
                  </a:lnTo>
                  <a:lnTo>
                    <a:pt x="1023556" y="386384"/>
                  </a:lnTo>
                  <a:lnTo>
                    <a:pt x="1000963" y="421436"/>
                  </a:lnTo>
                  <a:lnTo>
                    <a:pt x="960742" y="437286"/>
                  </a:lnTo>
                  <a:lnTo>
                    <a:pt x="945540" y="438340"/>
                  </a:lnTo>
                  <a:lnTo>
                    <a:pt x="922032" y="435800"/>
                  </a:lnTo>
                  <a:lnTo>
                    <a:pt x="876795" y="415442"/>
                  </a:lnTo>
                  <a:lnTo>
                    <a:pt x="834555" y="376428"/>
                  </a:lnTo>
                  <a:lnTo>
                    <a:pt x="799338" y="328841"/>
                  </a:lnTo>
                  <a:lnTo>
                    <a:pt x="784606" y="302463"/>
                  </a:lnTo>
                  <a:lnTo>
                    <a:pt x="773963" y="302463"/>
                  </a:lnTo>
                  <a:lnTo>
                    <a:pt x="780224" y="451485"/>
                  </a:lnTo>
                  <a:lnTo>
                    <a:pt x="789000" y="451485"/>
                  </a:lnTo>
                  <a:lnTo>
                    <a:pt x="794410" y="438962"/>
                  </a:lnTo>
                  <a:lnTo>
                    <a:pt x="800049" y="432701"/>
                  </a:lnTo>
                  <a:lnTo>
                    <a:pt x="805903" y="432701"/>
                  </a:lnTo>
                  <a:lnTo>
                    <a:pt x="810958" y="433285"/>
                  </a:lnTo>
                  <a:lnTo>
                    <a:pt x="821156" y="435051"/>
                  </a:lnTo>
                  <a:lnTo>
                    <a:pt x="856932" y="442099"/>
                  </a:lnTo>
                  <a:lnTo>
                    <a:pt x="879297" y="446214"/>
                  </a:lnTo>
                  <a:lnTo>
                    <a:pt x="900366" y="449135"/>
                  </a:lnTo>
                  <a:lnTo>
                    <a:pt x="920153" y="450900"/>
                  </a:lnTo>
                  <a:lnTo>
                    <a:pt x="938657" y="451485"/>
                  </a:lnTo>
                  <a:lnTo>
                    <a:pt x="971423" y="448919"/>
                  </a:lnTo>
                  <a:lnTo>
                    <a:pt x="1026998" y="428421"/>
                  </a:lnTo>
                  <a:lnTo>
                    <a:pt x="1068285" y="388315"/>
                  </a:lnTo>
                  <a:lnTo>
                    <a:pt x="1089431" y="333984"/>
                  </a:lnTo>
                  <a:lnTo>
                    <a:pt x="1092073" y="301828"/>
                  </a:lnTo>
                  <a:close/>
                </a:path>
                <a:path w="1494154" h="451485">
                  <a:moveTo>
                    <a:pt x="1494078" y="164071"/>
                  </a:moveTo>
                  <a:lnTo>
                    <a:pt x="1487817" y="6896"/>
                  </a:lnTo>
                  <a:lnTo>
                    <a:pt x="1118362" y="6896"/>
                  </a:lnTo>
                  <a:lnTo>
                    <a:pt x="1112100" y="164071"/>
                  </a:lnTo>
                  <a:lnTo>
                    <a:pt x="1124000" y="164071"/>
                  </a:lnTo>
                  <a:lnTo>
                    <a:pt x="1136865" y="126746"/>
                  </a:lnTo>
                  <a:lnTo>
                    <a:pt x="1149197" y="95580"/>
                  </a:lnTo>
                  <a:lnTo>
                    <a:pt x="1172210" y="51663"/>
                  </a:lnTo>
                  <a:lnTo>
                    <a:pt x="1215301" y="22021"/>
                  </a:lnTo>
                  <a:lnTo>
                    <a:pt x="1234211" y="20040"/>
                  </a:lnTo>
                  <a:lnTo>
                    <a:pt x="1242352" y="20040"/>
                  </a:lnTo>
                  <a:lnTo>
                    <a:pt x="1242352" y="432079"/>
                  </a:lnTo>
                  <a:lnTo>
                    <a:pt x="1189126" y="432079"/>
                  </a:lnTo>
                  <a:lnTo>
                    <a:pt x="1189126" y="445236"/>
                  </a:lnTo>
                  <a:lnTo>
                    <a:pt x="1417688" y="445236"/>
                  </a:lnTo>
                  <a:lnTo>
                    <a:pt x="1417688" y="432079"/>
                  </a:lnTo>
                  <a:lnTo>
                    <a:pt x="1364462" y="432079"/>
                  </a:lnTo>
                  <a:lnTo>
                    <a:pt x="1364462" y="20040"/>
                  </a:lnTo>
                  <a:lnTo>
                    <a:pt x="1371968" y="20040"/>
                  </a:lnTo>
                  <a:lnTo>
                    <a:pt x="1390827" y="21945"/>
                  </a:lnTo>
                  <a:lnTo>
                    <a:pt x="1433334" y="50419"/>
                  </a:lnTo>
                  <a:lnTo>
                    <a:pt x="1456182" y="94018"/>
                  </a:lnTo>
                  <a:lnTo>
                    <a:pt x="1482178" y="164071"/>
                  </a:lnTo>
                  <a:lnTo>
                    <a:pt x="1494078" y="164071"/>
                  </a:lnTo>
                  <a:close/>
                </a:path>
              </a:pathLst>
            </a:custGeom>
            <a:solidFill>
              <a:srgbClr val="8DBE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002627" y="3978237"/>
              <a:ext cx="1183005" cy="1071245"/>
            </a:xfrm>
            <a:custGeom>
              <a:avLst/>
              <a:gdLst/>
              <a:ahLst/>
              <a:cxnLst/>
              <a:rect l="l" t="t" r="r" b="b"/>
              <a:pathLst>
                <a:path w="1183004" h="1071245">
                  <a:moveTo>
                    <a:pt x="334381" y="0"/>
                  </a:moveTo>
                  <a:lnTo>
                    <a:pt x="285231" y="587"/>
                  </a:lnTo>
                  <a:lnTo>
                    <a:pt x="236174" y="2305"/>
                  </a:lnTo>
                  <a:lnTo>
                    <a:pt x="187237" y="5468"/>
                  </a:lnTo>
                  <a:lnTo>
                    <a:pt x="143222" y="14784"/>
                  </a:lnTo>
                  <a:lnTo>
                    <a:pt x="103629" y="34031"/>
                  </a:lnTo>
                  <a:lnTo>
                    <a:pt x="69278" y="61739"/>
                  </a:lnTo>
                  <a:lnTo>
                    <a:pt x="40986" y="96436"/>
                  </a:lnTo>
                  <a:lnTo>
                    <a:pt x="19572" y="136650"/>
                  </a:lnTo>
                  <a:lnTo>
                    <a:pt x="5853" y="180910"/>
                  </a:lnTo>
                  <a:lnTo>
                    <a:pt x="649" y="227743"/>
                  </a:lnTo>
                  <a:lnTo>
                    <a:pt x="308" y="262888"/>
                  </a:lnTo>
                  <a:lnTo>
                    <a:pt x="410" y="597081"/>
                  </a:lnTo>
                  <a:lnTo>
                    <a:pt x="144" y="623298"/>
                  </a:lnTo>
                  <a:lnTo>
                    <a:pt x="69" y="630619"/>
                  </a:lnTo>
                  <a:lnTo>
                    <a:pt x="0" y="651784"/>
                  </a:lnTo>
                  <a:lnTo>
                    <a:pt x="3047" y="699223"/>
                  </a:lnTo>
                  <a:lnTo>
                    <a:pt x="3142" y="700696"/>
                  </a:lnTo>
                  <a:lnTo>
                    <a:pt x="14276" y="746133"/>
                  </a:lnTo>
                  <a:lnTo>
                    <a:pt x="32907" y="786345"/>
                  </a:lnTo>
                  <a:lnTo>
                    <a:pt x="58666" y="821535"/>
                  </a:lnTo>
                  <a:lnTo>
                    <a:pt x="91187" y="851907"/>
                  </a:lnTo>
                  <a:lnTo>
                    <a:pt x="130100" y="877666"/>
                  </a:lnTo>
                  <a:lnTo>
                    <a:pt x="32348" y="1070668"/>
                  </a:lnTo>
                  <a:lnTo>
                    <a:pt x="60988" y="1064355"/>
                  </a:lnTo>
                  <a:lnTo>
                    <a:pt x="85064" y="1057473"/>
                  </a:lnTo>
                  <a:lnTo>
                    <a:pt x="106909" y="1050476"/>
                  </a:lnTo>
                  <a:lnTo>
                    <a:pt x="128855" y="1043820"/>
                  </a:lnTo>
                  <a:lnTo>
                    <a:pt x="197410" y="908502"/>
                  </a:lnTo>
                  <a:lnTo>
                    <a:pt x="1067075" y="908502"/>
                  </a:lnTo>
                  <a:lnTo>
                    <a:pt x="1015631" y="857232"/>
                  </a:lnTo>
                  <a:lnTo>
                    <a:pt x="341656" y="857232"/>
                  </a:lnTo>
                  <a:lnTo>
                    <a:pt x="337745" y="856914"/>
                  </a:lnTo>
                  <a:lnTo>
                    <a:pt x="300234" y="849955"/>
                  </a:lnTo>
                  <a:lnTo>
                    <a:pt x="244920" y="830549"/>
                  </a:lnTo>
                  <a:lnTo>
                    <a:pt x="240856" y="828822"/>
                  </a:lnTo>
                  <a:lnTo>
                    <a:pt x="987124" y="828822"/>
                  </a:lnTo>
                  <a:lnTo>
                    <a:pt x="946996" y="788829"/>
                  </a:lnTo>
                  <a:lnTo>
                    <a:pt x="161875" y="788829"/>
                  </a:lnTo>
                  <a:lnTo>
                    <a:pt x="126810" y="760343"/>
                  </a:lnTo>
                  <a:lnTo>
                    <a:pt x="918413" y="760343"/>
                  </a:lnTo>
                  <a:lnTo>
                    <a:pt x="878285" y="720351"/>
                  </a:lnTo>
                  <a:lnTo>
                    <a:pt x="94806" y="720351"/>
                  </a:lnTo>
                  <a:lnTo>
                    <a:pt x="90712" y="713466"/>
                  </a:lnTo>
                  <a:lnTo>
                    <a:pt x="86889" y="706425"/>
                  </a:lnTo>
                  <a:lnTo>
                    <a:pt x="83346" y="699223"/>
                  </a:lnTo>
                  <a:lnTo>
                    <a:pt x="80087" y="691852"/>
                  </a:lnTo>
                  <a:lnTo>
                    <a:pt x="849689" y="691852"/>
                  </a:lnTo>
                  <a:lnTo>
                    <a:pt x="809484" y="651784"/>
                  </a:lnTo>
                  <a:lnTo>
                    <a:pt x="67412" y="651784"/>
                  </a:lnTo>
                  <a:lnTo>
                    <a:pt x="63031" y="623298"/>
                  </a:lnTo>
                  <a:lnTo>
                    <a:pt x="780905" y="623298"/>
                  </a:lnTo>
                  <a:lnTo>
                    <a:pt x="740786" y="583305"/>
                  </a:lnTo>
                  <a:lnTo>
                    <a:pt x="61621" y="583305"/>
                  </a:lnTo>
                  <a:lnTo>
                    <a:pt x="61724" y="576199"/>
                  </a:lnTo>
                  <a:lnTo>
                    <a:pt x="61809" y="569086"/>
                  </a:lnTo>
                  <a:lnTo>
                    <a:pt x="61878" y="561962"/>
                  </a:lnTo>
                  <a:lnTo>
                    <a:pt x="61939" y="554819"/>
                  </a:lnTo>
                  <a:lnTo>
                    <a:pt x="712210" y="554819"/>
                  </a:lnTo>
                  <a:lnTo>
                    <a:pt x="672078" y="514814"/>
                  </a:lnTo>
                  <a:lnTo>
                    <a:pt x="62167" y="514814"/>
                  </a:lnTo>
                  <a:lnTo>
                    <a:pt x="62244" y="486328"/>
                  </a:lnTo>
                  <a:lnTo>
                    <a:pt x="643502" y="486328"/>
                  </a:lnTo>
                  <a:lnTo>
                    <a:pt x="625844" y="468726"/>
                  </a:lnTo>
                  <a:lnTo>
                    <a:pt x="625755" y="468485"/>
                  </a:lnTo>
                  <a:lnTo>
                    <a:pt x="603123" y="446336"/>
                  </a:lnTo>
                  <a:lnTo>
                    <a:pt x="62167" y="446336"/>
                  </a:lnTo>
                  <a:lnTo>
                    <a:pt x="62091" y="417850"/>
                  </a:lnTo>
                  <a:lnTo>
                    <a:pt x="574034" y="417850"/>
                  </a:lnTo>
                  <a:lnTo>
                    <a:pt x="533190" y="377781"/>
                  </a:lnTo>
                  <a:lnTo>
                    <a:pt x="61939" y="377781"/>
                  </a:lnTo>
                  <a:lnTo>
                    <a:pt x="61826" y="356400"/>
                  </a:lnTo>
                  <a:lnTo>
                    <a:pt x="61774" y="349282"/>
                  </a:lnTo>
                  <a:lnTo>
                    <a:pt x="504217" y="349282"/>
                  </a:lnTo>
                  <a:lnTo>
                    <a:pt x="474079" y="319552"/>
                  </a:lnTo>
                  <a:lnTo>
                    <a:pt x="468386" y="281452"/>
                  </a:lnTo>
                  <a:lnTo>
                    <a:pt x="463756" y="196932"/>
                  </a:lnTo>
                  <a:lnTo>
                    <a:pt x="465154" y="184856"/>
                  </a:lnTo>
                  <a:lnTo>
                    <a:pt x="178233" y="184856"/>
                  </a:lnTo>
                  <a:lnTo>
                    <a:pt x="159809" y="181133"/>
                  </a:lnTo>
                  <a:lnTo>
                    <a:pt x="144759" y="170982"/>
                  </a:lnTo>
                  <a:lnTo>
                    <a:pt x="134609" y="155929"/>
                  </a:lnTo>
                  <a:lnTo>
                    <a:pt x="130887" y="137497"/>
                  </a:lnTo>
                  <a:lnTo>
                    <a:pt x="134609" y="119073"/>
                  </a:lnTo>
                  <a:lnTo>
                    <a:pt x="144759" y="104023"/>
                  </a:lnTo>
                  <a:lnTo>
                    <a:pt x="159809" y="93874"/>
                  </a:lnTo>
                  <a:lnTo>
                    <a:pt x="178233" y="90152"/>
                  </a:lnTo>
                  <a:lnTo>
                    <a:pt x="492832" y="90152"/>
                  </a:lnTo>
                  <a:lnTo>
                    <a:pt x="503698" y="70806"/>
                  </a:lnTo>
                  <a:lnTo>
                    <a:pt x="536148" y="35124"/>
                  </a:lnTo>
                  <a:lnTo>
                    <a:pt x="580607" y="2966"/>
                  </a:lnTo>
                  <a:lnTo>
                    <a:pt x="334381" y="0"/>
                  </a:lnTo>
                  <a:close/>
                </a:path>
                <a:path w="1183004" h="1071245">
                  <a:moveTo>
                    <a:pt x="291005" y="1023568"/>
                  </a:moveTo>
                  <a:lnTo>
                    <a:pt x="241288" y="1023568"/>
                  </a:lnTo>
                  <a:lnTo>
                    <a:pt x="262078" y="1024643"/>
                  </a:lnTo>
                  <a:lnTo>
                    <a:pt x="260833" y="1024643"/>
                  </a:lnTo>
                  <a:lnTo>
                    <a:pt x="281153" y="1027539"/>
                  </a:lnTo>
                  <a:lnTo>
                    <a:pt x="283579" y="1028009"/>
                  </a:lnTo>
                  <a:lnTo>
                    <a:pt x="285929" y="1028402"/>
                  </a:lnTo>
                  <a:lnTo>
                    <a:pt x="288278" y="1028948"/>
                  </a:lnTo>
                  <a:lnTo>
                    <a:pt x="291005" y="1023568"/>
                  </a:lnTo>
                  <a:close/>
                </a:path>
                <a:path w="1183004" h="1071245">
                  <a:moveTo>
                    <a:pt x="1067075" y="908502"/>
                  </a:moveTo>
                  <a:lnTo>
                    <a:pt x="197410" y="908502"/>
                  </a:lnTo>
                  <a:lnTo>
                    <a:pt x="223788" y="919144"/>
                  </a:lnTo>
                  <a:lnTo>
                    <a:pt x="231711" y="921859"/>
                  </a:lnTo>
                  <a:lnTo>
                    <a:pt x="239744" y="924367"/>
                  </a:lnTo>
                  <a:lnTo>
                    <a:pt x="247878" y="926670"/>
                  </a:lnTo>
                  <a:lnTo>
                    <a:pt x="256109" y="928771"/>
                  </a:lnTo>
                  <a:lnTo>
                    <a:pt x="206643" y="1026523"/>
                  </a:lnTo>
                  <a:lnTo>
                    <a:pt x="223757" y="1024326"/>
                  </a:lnTo>
                  <a:lnTo>
                    <a:pt x="241288" y="1023568"/>
                  </a:lnTo>
                  <a:lnTo>
                    <a:pt x="291005" y="1023568"/>
                  </a:lnTo>
                  <a:lnTo>
                    <a:pt x="334379" y="938004"/>
                  </a:lnTo>
                  <a:lnTo>
                    <a:pt x="1096678" y="938004"/>
                  </a:lnTo>
                  <a:lnTo>
                    <a:pt x="1067075" y="908502"/>
                  </a:lnTo>
                  <a:close/>
                </a:path>
                <a:path w="1183004" h="1071245">
                  <a:moveTo>
                    <a:pt x="1096678" y="938004"/>
                  </a:moveTo>
                  <a:lnTo>
                    <a:pt x="794970" y="938004"/>
                  </a:lnTo>
                  <a:lnTo>
                    <a:pt x="806283" y="948301"/>
                  </a:lnTo>
                  <a:lnTo>
                    <a:pt x="840055" y="979482"/>
                  </a:lnTo>
                  <a:lnTo>
                    <a:pt x="865281" y="999274"/>
                  </a:lnTo>
                  <a:lnTo>
                    <a:pt x="892657" y="1013421"/>
                  </a:lnTo>
                  <a:lnTo>
                    <a:pt x="922278" y="1021889"/>
                  </a:lnTo>
                  <a:lnTo>
                    <a:pt x="954241" y="1024643"/>
                  </a:lnTo>
                  <a:lnTo>
                    <a:pt x="1176237" y="1024643"/>
                  </a:lnTo>
                  <a:lnTo>
                    <a:pt x="1181215" y="1023932"/>
                  </a:lnTo>
                  <a:lnTo>
                    <a:pt x="1182381" y="1023932"/>
                  </a:lnTo>
                  <a:lnTo>
                    <a:pt x="1169633" y="1010711"/>
                  </a:lnTo>
                  <a:lnTo>
                    <a:pt x="1096678" y="938004"/>
                  </a:lnTo>
                  <a:close/>
                </a:path>
                <a:path w="1183004" h="1071245">
                  <a:moveTo>
                    <a:pt x="987124" y="828822"/>
                  </a:moveTo>
                  <a:lnTo>
                    <a:pt x="762725" y="828822"/>
                  </a:lnTo>
                  <a:lnTo>
                    <a:pt x="803974" y="857232"/>
                  </a:lnTo>
                  <a:lnTo>
                    <a:pt x="1015631" y="857232"/>
                  </a:lnTo>
                  <a:lnTo>
                    <a:pt x="987124" y="828822"/>
                  </a:lnTo>
                  <a:close/>
                </a:path>
                <a:path w="1183004" h="1071245">
                  <a:moveTo>
                    <a:pt x="918413" y="760343"/>
                  </a:moveTo>
                  <a:lnTo>
                    <a:pt x="663411" y="760343"/>
                  </a:lnTo>
                  <a:lnTo>
                    <a:pt x="704737" y="788829"/>
                  </a:lnTo>
                  <a:lnTo>
                    <a:pt x="946996" y="788829"/>
                  </a:lnTo>
                  <a:lnTo>
                    <a:pt x="918413" y="760343"/>
                  </a:lnTo>
                  <a:close/>
                </a:path>
                <a:path w="1183004" h="1071245">
                  <a:moveTo>
                    <a:pt x="849689" y="691852"/>
                  </a:moveTo>
                  <a:lnTo>
                    <a:pt x="564084" y="691852"/>
                  </a:lnTo>
                  <a:lnTo>
                    <a:pt x="605334" y="720351"/>
                  </a:lnTo>
                  <a:lnTo>
                    <a:pt x="878285" y="720351"/>
                  </a:lnTo>
                  <a:lnTo>
                    <a:pt x="849689" y="691852"/>
                  </a:lnTo>
                  <a:close/>
                </a:path>
                <a:path w="1183004" h="1071245">
                  <a:moveTo>
                    <a:pt x="780905" y="623298"/>
                  </a:moveTo>
                  <a:lnTo>
                    <a:pt x="464694" y="623298"/>
                  </a:lnTo>
                  <a:lnTo>
                    <a:pt x="506020" y="651784"/>
                  </a:lnTo>
                  <a:lnTo>
                    <a:pt x="809484" y="651784"/>
                  </a:lnTo>
                  <a:lnTo>
                    <a:pt x="780905" y="623298"/>
                  </a:lnTo>
                  <a:close/>
                </a:path>
                <a:path w="1183004" h="1071245">
                  <a:moveTo>
                    <a:pt x="712210" y="554819"/>
                  </a:moveTo>
                  <a:lnTo>
                    <a:pt x="365367" y="554819"/>
                  </a:lnTo>
                  <a:lnTo>
                    <a:pt x="406617" y="583305"/>
                  </a:lnTo>
                  <a:lnTo>
                    <a:pt x="740786" y="583305"/>
                  </a:lnTo>
                  <a:lnTo>
                    <a:pt x="712210" y="554819"/>
                  </a:lnTo>
                  <a:close/>
                </a:path>
                <a:path w="1183004" h="1071245">
                  <a:moveTo>
                    <a:pt x="643502" y="486328"/>
                  </a:moveTo>
                  <a:lnTo>
                    <a:pt x="266053" y="486328"/>
                  </a:lnTo>
                  <a:lnTo>
                    <a:pt x="307303" y="514814"/>
                  </a:lnTo>
                  <a:lnTo>
                    <a:pt x="672078" y="514814"/>
                  </a:lnTo>
                  <a:lnTo>
                    <a:pt x="643502" y="486328"/>
                  </a:lnTo>
                  <a:close/>
                </a:path>
                <a:path w="1183004" h="1071245">
                  <a:moveTo>
                    <a:pt x="574034" y="417850"/>
                  </a:moveTo>
                  <a:lnTo>
                    <a:pt x="166650" y="417850"/>
                  </a:lnTo>
                  <a:lnTo>
                    <a:pt x="207976" y="446336"/>
                  </a:lnTo>
                  <a:lnTo>
                    <a:pt x="603123" y="446336"/>
                  </a:lnTo>
                  <a:lnTo>
                    <a:pt x="574034" y="417850"/>
                  </a:lnTo>
                  <a:close/>
                </a:path>
                <a:path w="1183004" h="1071245">
                  <a:moveTo>
                    <a:pt x="504217" y="349282"/>
                  </a:moveTo>
                  <a:lnTo>
                    <a:pt x="67336" y="349282"/>
                  </a:lnTo>
                  <a:lnTo>
                    <a:pt x="108662" y="377781"/>
                  </a:lnTo>
                  <a:lnTo>
                    <a:pt x="533190" y="377781"/>
                  </a:lnTo>
                  <a:lnTo>
                    <a:pt x="504217" y="349282"/>
                  </a:lnTo>
                  <a:close/>
                </a:path>
                <a:path w="1183004" h="1071245">
                  <a:moveTo>
                    <a:pt x="492832" y="90152"/>
                  </a:moveTo>
                  <a:lnTo>
                    <a:pt x="178233" y="90152"/>
                  </a:lnTo>
                  <a:lnTo>
                    <a:pt x="196652" y="93874"/>
                  </a:lnTo>
                  <a:lnTo>
                    <a:pt x="211680" y="104023"/>
                  </a:lnTo>
                  <a:lnTo>
                    <a:pt x="221804" y="119073"/>
                  </a:lnTo>
                  <a:lnTo>
                    <a:pt x="225515" y="137497"/>
                  </a:lnTo>
                  <a:lnTo>
                    <a:pt x="221804" y="155929"/>
                  </a:lnTo>
                  <a:lnTo>
                    <a:pt x="211680" y="170982"/>
                  </a:lnTo>
                  <a:lnTo>
                    <a:pt x="196652" y="181133"/>
                  </a:lnTo>
                  <a:lnTo>
                    <a:pt x="178233" y="184856"/>
                  </a:lnTo>
                  <a:lnTo>
                    <a:pt x="465154" y="184856"/>
                  </a:lnTo>
                  <a:lnTo>
                    <a:pt x="468967" y="151916"/>
                  </a:lnTo>
                  <a:lnTo>
                    <a:pt x="481793" y="109805"/>
                  </a:lnTo>
                  <a:lnTo>
                    <a:pt x="492832" y="90152"/>
                  </a:lnTo>
                  <a:close/>
                </a:path>
              </a:pathLst>
            </a:custGeom>
            <a:solidFill>
              <a:srgbClr val="454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668912" y="3579266"/>
              <a:ext cx="1558290" cy="1645285"/>
            </a:xfrm>
            <a:custGeom>
              <a:avLst/>
              <a:gdLst/>
              <a:ahLst/>
              <a:cxnLst/>
              <a:rect l="l" t="t" r="r" b="b"/>
              <a:pathLst>
                <a:path w="1558290" h="1645285">
                  <a:moveTo>
                    <a:pt x="258267" y="505091"/>
                  </a:moveTo>
                  <a:lnTo>
                    <a:pt x="162267" y="489381"/>
                  </a:lnTo>
                  <a:lnTo>
                    <a:pt x="129133" y="375958"/>
                  </a:lnTo>
                  <a:lnTo>
                    <a:pt x="115912" y="466509"/>
                  </a:lnTo>
                  <a:lnTo>
                    <a:pt x="0" y="505091"/>
                  </a:lnTo>
                  <a:lnTo>
                    <a:pt x="89890" y="515543"/>
                  </a:lnTo>
                  <a:lnTo>
                    <a:pt x="129133" y="634225"/>
                  </a:lnTo>
                  <a:lnTo>
                    <a:pt x="142417" y="537692"/>
                  </a:lnTo>
                  <a:lnTo>
                    <a:pt x="145072" y="529247"/>
                  </a:lnTo>
                  <a:lnTo>
                    <a:pt x="150215" y="522300"/>
                  </a:lnTo>
                  <a:lnTo>
                    <a:pt x="157314" y="517385"/>
                  </a:lnTo>
                  <a:lnTo>
                    <a:pt x="165849" y="514972"/>
                  </a:lnTo>
                  <a:lnTo>
                    <a:pt x="258267" y="505091"/>
                  </a:lnTo>
                  <a:close/>
                </a:path>
                <a:path w="1558290" h="1645285">
                  <a:moveTo>
                    <a:pt x="515277" y="129133"/>
                  </a:moveTo>
                  <a:lnTo>
                    <a:pt x="419277" y="113423"/>
                  </a:lnTo>
                  <a:lnTo>
                    <a:pt x="386143" y="0"/>
                  </a:lnTo>
                  <a:lnTo>
                    <a:pt x="372922" y="90551"/>
                  </a:lnTo>
                  <a:lnTo>
                    <a:pt x="257009" y="129133"/>
                  </a:lnTo>
                  <a:lnTo>
                    <a:pt x="346900" y="139585"/>
                  </a:lnTo>
                  <a:lnTo>
                    <a:pt x="386143" y="258267"/>
                  </a:lnTo>
                  <a:lnTo>
                    <a:pt x="399427" y="161734"/>
                  </a:lnTo>
                  <a:lnTo>
                    <a:pt x="402094" y="153289"/>
                  </a:lnTo>
                  <a:lnTo>
                    <a:pt x="407238" y="146342"/>
                  </a:lnTo>
                  <a:lnTo>
                    <a:pt x="414324" y="141414"/>
                  </a:lnTo>
                  <a:lnTo>
                    <a:pt x="422859" y="139014"/>
                  </a:lnTo>
                  <a:lnTo>
                    <a:pt x="515277" y="129133"/>
                  </a:lnTo>
                  <a:close/>
                </a:path>
                <a:path w="1558290" h="1645285">
                  <a:moveTo>
                    <a:pt x="1277581" y="505091"/>
                  </a:moveTo>
                  <a:lnTo>
                    <a:pt x="1181582" y="489381"/>
                  </a:lnTo>
                  <a:lnTo>
                    <a:pt x="1148448" y="375958"/>
                  </a:lnTo>
                  <a:lnTo>
                    <a:pt x="1135227" y="466509"/>
                  </a:lnTo>
                  <a:lnTo>
                    <a:pt x="1019314" y="505091"/>
                  </a:lnTo>
                  <a:lnTo>
                    <a:pt x="1109205" y="515543"/>
                  </a:lnTo>
                  <a:lnTo>
                    <a:pt x="1148448" y="634225"/>
                  </a:lnTo>
                  <a:lnTo>
                    <a:pt x="1161732" y="537692"/>
                  </a:lnTo>
                  <a:lnTo>
                    <a:pt x="1164386" y="529247"/>
                  </a:lnTo>
                  <a:lnTo>
                    <a:pt x="1169530" y="522300"/>
                  </a:lnTo>
                  <a:lnTo>
                    <a:pt x="1176629" y="517385"/>
                  </a:lnTo>
                  <a:lnTo>
                    <a:pt x="1185164" y="514972"/>
                  </a:lnTo>
                  <a:lnTo>
                    <a:pt x="1277581" y="505091"/>
                  </a:lnTo>
                  <a:close/>
                </a:path>
                <a:path w="1558290" h="1645285">
                  <a:moveTo>
                    <a:pt x="1450251" y="129133"/>
                  </a:moveTo>
                  <a:lnTo>
                    <a:pt x="1354251" y="113423"/>
                  </a:lnTo>
                  <a:lnTo>
                    <a:pt x="1321117" y="0"/>
                  </a:lnTo>
                  <a:lnTo>
                    <a:pt x="1307896" y="90551"/>
                  </a:lnTo>
                  <a:lnTo>
                    <a:pt x="1191983" y="129133"/>
                  </a:lnTo>
                  <a:lnTo>
                    <a:pt x="1281874" y="139585"/>
                  </a:lnTo>
                  <a:lnTo>
                    <a:pt x="1321117" y="258267"/>
                  </a:lnTo>
                  <a:lnTo>
                    <a:pt x="1334401" y="161734"/>
                  </a:lnTo>
                  <a:lnTo>
                    <a:pt x="1337068" y="153289"/>
                  </a:lnTo>
                  <a:lnTo>
                    <a:pt x="1342212" y="146342"/>
                  </a:lnTo>
                  <a:lnTo>
                    <a:pt x="1349298" y="141414"/>
                  </a:lnTo>
                  <a:lnTo>
                    <a:pt x="1357833" y="139014"/>
                  </a:lnTo>
                  <a:lnTo>
                    <a:pt x="1450251" y="129133"/>
                  </a:lnTo>
                  <a:close/>
                </a:path>
                <a:path w="1558290" h="1645285">
                  <a:moveTo>
                    <a:pt x="1544802" y="1581492"/>
                  </a:moveTo>
                  <a:lnTo>
                    <a:pt x="1544688" y="1581213"/>
                  </a:lnTo>
                  <a:lnTo>
                    <a:pt x="1539087" y="1568691"/>
                  </a:lnTo>
                  <a:lnTo>
                    <a:pt x="1511858" y="1507883"/>
                  </a:lnTo>
                  <a:lnTo>
                    <a:pt x="1510017" y="1504759"/>
                  </a:lnTo>
                  <a:lnTo>
                    <a:pt x="1508874" y="1502803"/>
                  </a:lnTo>
                  <a:lnTo>
                    <a:pt x="1498574" y="1504759"/>
                  </a:lnTo>
                  <a:lnTo>
                    <a:pt x="1367713" y="1504480"/>
                  </a:lnTo>
                  <a:lnTo>
                    <a:pt x="1279880" y="1502587"/>
                  </a:lnTo>
                  <a:lnTo>
                    <a:pt x="1219377" y="1497101"/>
                  </a:lnTo>
                  <a:lnTo>
                    <a:pt x="1175143" y="1489075"/>
                  </a:lnTo>
                  <a:lnTo>
                    <a:pt x="1111173" y="1470126"/>
                  </a:lnTo>
                  <a:lnTo>
                    <a:pt x="1079284" y="1461554"/>
                  </a:lnTo>
                  <a:lnTo>
                    <a:pt x="1043343" y="1453476"/>
                  </a:lnTo>
                  <a:lnTo>
                    <a:pt x="1012355" y="1447787"/>
                  </a:lnTo>
                  <a:lnTo>
                    <a:pt x="981494" y="1446085"/>
                  </a:lnTo>
                  <a:lnTo>
                    <a:pt x="945908" y="1449971"/>
                  </a:lnTo>
                  <a:lnTo>
                    <a:pt x="878103" y="1473987"/>
                  </a:lnTo>
                  <a:lnTo>
                    <a:pt x="814895" y="1528864"/>
                  </a:lnTo>
                  <a:lnTo>
                    <a:pt x="780376" y="1568691"/>
                  </a:lnTo>
                  <a:lnTo>
                    <a:pt x="763079" y="1548320"/>
                  </a:lnTo>
                  <a:lnTo>
                    <a:pt x="721271" y="1504759"/>
                  </a:lnTo>
                  <a:lnTo>
                    <a:pt x="685253" y="1475625"/>
                  </a:lnTo>
                  <a:lnTo>
                    <a:pt x="622134" y="1451432"/>
                  </a:lnTo>
                  <a:lnTo>
                    <a:pt x="617270" y="1450441"/>
                  </a:lnTo>
                  <a:lnTo>
                    <a:pt x="614845" y="1449971"/>
                  </a:lnTo>
                  <a:lnTo>
                    <a:pt x="593813" y="1446974"/>
                  </a:lnTo>
                  <a:lnTo>
                    <a:pt x="576605" y="1446085"/>
                  </a:lnTo>
                  <a:lnTo>
                    <a:pt x="573036" y="1446085"/>
                  </a:lnTo>
                  <a:lnTo>
                    <a:pt x="526986" y="1451432"/>
                  </a:lnTo>
                  <a:lnTo>
                    <a:pt x="474751" y="1463040"/>
                  </a:lnTo>
                  <a:lnTo>
                    <a:pt x="418744" y="1479905"/>
                  </a:lnTo>
                  <a:lnTo>
                    <a:pt x="394677" y="1486789"/>
                  </a:lnTo>
                  <a:lnTo>
                    <a:pt x="335648" y="1497825"/>
                  </a:lnTo>
                  <a:lnTo>
                    <a:pt x="253136" y="1503743"/>
                  </a:lnTo>
                  <a:lnTo>
                    <a:pt x="188633" y="1504480"/>
                  </a:lnTo>
                  <a:lnTo>
                    <a:pt x="62141" y="1504759"/>
                  </a:lnTo>
                  <a:lnTo>
                    <a:pt x="51879" y="1502803"/>
                  </a:lnTo>
                  <a:lnTo>
                    <a:pt x="48907" y="1507883"/>
                  </a:lnTo>
                  <a:lnTo>
                    <a:pt x="15925" y="1581531"/>
                  </a:lnTo>
                  <a:lnTo>
                    <a:pt x="84836" y="1581531"/>
                  </a:lnTo>
                  <a:lnTo>
                    <a:pt x="662711" y="1581416"/>
                  </a:lnTo>
                  <a:lnTo>
                    <a:pt x="666788" y="1598561"/>
                  </a:lnTo>
                  <a:lnTo>
                    <a:pt x="694448" y="1631784"/>
                  </a:lnTo>
                  <a:lnTo>
                    <a:pt x="736511" y="1643316"/>
                  </a:lnTo>
                  <a:lnTo>
                    <a:pt x="779526" y="1644929"/>
                  </a:lnTo>
                  <a:lnTo>
                    <a:pt x="781164" y="1644929"/>
                  </a:lnTo>
                  <a:lnTo>
                    <a:pt x="824166" y="1643316"/>
                  </a:lnTo>
                  <a:lnTo>
                    <a:pt x="866241" y="1631784"/>
                  </a:lnTo>
                  <a:lnTo>
                    <a:pt x="893927" y="1598561"/>
                  </a:lnTo>
                  <a:lnTo>
                    <a:pt x="898055" y="1581365"/>
                  </a:lnTo>
                  <a:lnTo>
                    <a:pt x="1119492" y="1581315"/>
                  </a:lnTo>
                  <a:lnTo>
                    <a:pt x="1544802" y="1581492"/>
                  </a:lnTo>
                  <a:close/>
                </a:path>
                <a:path w="1558290" h="1645285">
                  <a:moveTo>
                    <a:pt x="1557896" y="829259"/>
                  </a:moveTo>
                  <a:lnTo>
                    <a:pt x="1461897" y="813549"/>
                  </a:lnTo>
                  <a:lnTo>
                    <a:pt x="1428762" y="700125"/>
                  </a:lnTo>
                  <a:lnTo>
                    <a:pt x="1415542" y="790676"/>
                  </a:lnTo>
                  <a:lnTo>
                    <a:pt x="1299629" y="829259"/>
                  </a:lnTo>
                  <a:lnTo>
                    <a:pt x="1389519" y="839711"/>
                  </a:lnTo>
                  <a:lnTo>
                    <a:pt x="1428762" y="958392"/>
                  </a:lnTo>
                  <a:lnTo>
                    <a:pt x="1442046" y="861860"/>
                  </a:lnTo>
                  <a:lnTo>
                    <a:pt x="1444701" y="853414"/>
                  </a:lnTo>
                  <a:lnTo>
                    <a:pt x="1449844" y="846467"/>
                  </a:lnTo>
                  <a:lnTo>
                    <a:pt x="1456944" y="841552"/>
                  </a:lnTo>
                  <a:lnTo>
                    <a:pt x="1465478" y="839139"/>
                  </a:lnTo>
                  <a:lnTo>
                    <a:pt x="1557896" y="829259"/>
                  </a:lnTo>
                  <a:close/>
                </a:path>
              </a:pathLst>
            </a:custGeom>
            <a:solidFill>
              <a:srgbClr val="8DBE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/>
          <p:nvPr/>
        </p:nvSpPr>
        <p:spPr>
          <a:xfrm>
            <a:off x="5953963" y="6200914"/>
            <a:ext cx="970915" cy="327660"/>
          </a:xfrm>
          <a:custGeom>
            <a:avLst/>
            <a:gdLst/>
            <a:ahLst/>
            <a:cxnLst/>
            <a:rect l="l" t="t" r="r" b="b"/>
            <a:pathLst>
              <a:path w="970915" h="327659">
                <a:moveTo>
                  <a:pt x="212280" y="293878"/>
                </a:moveTo>
                <a:lnTo>
                  <a:pt x="37160" y="293878"/>
                </a:lnTo>
                <a:lnTo>
                  <a:pt x="44500" y="274447"/>
                </a:lnTo>
                <a:lnTo>
                  <a:pt x="59182" y="251701"/>
                </a:lnTo>
                <a:lnTo>
                  <a:pt x="82829" y="226174"/>
                </a:lnTo>
                <a:lnTo>
                  <a:pt x="117043" y="198399"/>
                </a:lnTo>
                <a:lnTo>
                  <a:pt x="155181" y="169938"/>
                </a:lnTo>
                <a:lnTo>
                  <a:pt x="180378" y="145389"/>
                </a:lnTo>
                <a:lnTo>
                  <a:pt x="194284" y="119748"/>
                </a:lnTo>
                <a:lnTo>
                  <a:pt x="198551" y="88023"/>
                </a:lnTo>
                <a:lnTo>
                  <a:pt x="193128" y="56273"/>
                </a:lnTo>
                <a:lnTo>
                  <a:pt x="176110" y="28143"/>
                </a:lnTo>
                <a:lnTo>
                  <a:pt x="146342" y="8051"/>
                </a:lnTo>
                <a:lnTo>
                  <a:pt x="102704" y="381"/>
                </a:lnTo>
                <a:lnTo>
                  <a:pt x="61468" y="7467"/>
                </a:lnTo>
                <a:lnTo>
                  <a:pt x="30797" y="26924"/>
                </a:lnTo>
                <a:lnTo>
                  <a:pt x="10820" y="56045"/>
                </a:lnTo>
                <a:lnTo>
                  <a:pt x="1625" y="92113"/>
                </a:lnTo>
                <a:lnTo>
                  <a:pt x="33147" y="92113"/>
                </a:lnTo>
                <a:lnTo>
                  <a:pt x="40855" y="65519"/>
                </a:lnTo>
                <a:lnTo>
                  <a:pt x="54343" y="45364"/>
                </a:lnTo>
                <a:lnTo>
                  <a:pt x="74549" y="32600"/>
                </a:lnTo>
                <a:lnTo>
                  <a:pt x="102400" y="28143"/>
                </a:lnTo>
                <a:lnTo>
                  <a:pt x="129286" y="32867"/>
                </a:lnTo>
                <a:lnTo>
                  <a:pt x="149148" y="45885"/>
                </a:lnTo>
                <a:lnTo>
                  <a:pt x="161455" y="65430"/>
                </a:lnTo>
                <a:lnTo>
                  <a:pt x="165671" y="89763"/>
                </a:lnTo>
                <a:lnTo>
                  <a:pt x="162052" y="114173"/>
                </a:lnTo>
                <a:lnTo>
                  <a:pt x="150266" y="133616"/>
                </a:lnTo>
                <a:lnTo>
                  <a:pt x="128879" y="152971"/>
                </a:lnTo>
                <a:lnTo>
                  <a:pt x="96481" y="177050"/>
                </a:lnTo>
                <a:lnTo>
                  <a:pt x="50939" y="215988"/>
                </a:lnTo>
                <a:lnTo>
                  <a:pt x="21158" y="252971"/>
                </a:lnTo>
                <a:lnTo>
                  <a:pt x="4927" y="287578"/>
                </a:lnTo>
                <a:lnTo>
                  <a:pt x="0" y="319354"/>
                </a:lnTo>
                <a:lnTo>
                  <a:pt x="0" y="321995"/>
                </a:lnTo>
                <a:lnTo>
                  <a:pt x="207010" y="321995"/>
                </a:lnTo>
                <a:lnTo>
                  <a:pt x="212280" y="293878"/>
                </a:lnTo>
                <a:close/>
              </a:path>
              <a:path w="970915" h="327659">
                <a:moveTo>
                  <a:pt x="465429" y="161150"/>
                </a:moveTo>
                <a:lnTo>
                  <a:pt x="462368" y="116078"/>
                </a:lnTo>
                <a:lnTo>
                  <a:pt x="462280" y="114833"/>
                </a:lnTo>
                <a:lnTo>
                  <a:pt x="451904" y="71818"/>
                </a:lnTo>
                <a:lnTo>
                  <a:pt x="451866" y="71640"/>
                </a:lnTo>
                <a:lnTo>
                  <a:pt x="451751" y="71196"/>
                </a:lnTo>
                <a:lnTo>
                  <a:pt x="432231" y="34582"/>
                </a:lnTo>
                <a:lnTo>
                  <a:pt x="432168" y="161150"/>
                </a:lnTo>
                <a:lnTo>
                  <a:pt x="429120" y="209689"/>
                </a:lnTo>
                <a:lnTo>
                  <a:pt x="429031" y="211061"/>
                </a:lnTo>
                <a:lnTo>
                  <a:pt x="417677" y="255498"/>
                </a:lnTo>
                <a:lnTo>
                  <a:pt x="395109" y="287362"/>
                </a:lnTo>
                <a:lnTo>
                  <a:pt x="358381" y="299554"/>
                </a:lnTo>
                <a:lnTo>
                  <a:pt x="322135" y="286600"/>
                </a:lnTo>
                <a:lnTo>
                  <a:pt x="299745" y="253682"/>
                </a:lnTo>
                <a:lnTo>
                  <a:pt x="288378" y="209689"/>
                </a:lnTo>
                <a:lnTo>
                  <a:pt x="285216" y="163512"/>
                </a:lnTo>
                <a:lnTo>
                  <a:pt x="288302" y="116078"/>
                </a:lnTo>
                <a:lnTo>
                  <a:pt x="288404" y="114617"/>
                </a:lnTo>
                <a:lnTo>
                  <a:pt x="288518" y="112788"/>
                </a:lnTo>
                <a:lnTo>
                  <a:pt x="300266" y="69418"/>
                </a:lnTo>
                <a:lnTo>
                  <a:pt x="323215" y="39179"/>
                </a:lnTo>
                <a:lnTo>
                  <a:pt x="360133" y="27825"/>
                </a:lnTo>
                <a:lnTo>
                  <a:pt x="396138" y="40093"/>
                </a:lnTo>
                <a:lnTo>
                  <a:pt x="418147" y="71640"/>
                </a:lnTo>
                <a:lnTo>
                  <a:pt x="429158" y="114617"/>
                </a:lnTo>
                <a:lnTo>
                  <a:pt x="432168" y="161150"/>
                </a:lnTo>
                <a:lnTo>
                  <a:pt x="432168" y="34531"/>
                </a:lnTo>
                <a:lnTo>
                  <a:pt x="424154" y="27825"/>
                </a:lnTo>
                <a:lnTo>
                  <a:pt x="402158" y="9423"/>
                </a:lnTo>
                <a:lnTo>
                  <a:pt x="402323" y="9423"/>
                </a:lnTo>
                <a:lnTo>
                  <a:pt x="359752" y="0"/>
                </a:lnTo>
                <a:lnTo>
                  <a:pt x="316801" y="9423"/>
                </a:lnTo>
                <a:lnTo>
                  <a:pt x="286029" y="34810"/>
                </a:lnTo>
                <a:lnTo>
                  <a:pt x="266014" y="71640"/>
                </a:lnTo>
                <a:lnTo>
                  <a:pt x="265912" y="71818"/>
                </a:lnTo>
                <a:lnTo>
                  <a:pt x="254952" y="116078"/>
                </a:lnTo>
                <a:lnTo>
                  <a:pt x="251637" y="163271"/>
                </a:lnTo>
                <a:lnTo>
                  <a:pt x="254698" y="209689"/>
                </a:lnTo>
                <a:lnTo>
                  <a:pt x="264909" y="253682"/>
                </a:lnTo>
                <a:lnTo>
                  <a:pt x="284962" y="292569"/>
                </a:lnTo>
                <a:lnTo>
                  <a:pt x="315391" y="318020"/>
                </a:lnTo>
                <a:lnTo>
                  <a:pt x="358305" y="327456"/>
                </a:lnTo>
                <a:lnTo>
                  <a:pt x="402653" y="317271"/>
                </a:lnTo>
                <a:lnTo>
                  <a:pt x="422795" y="299554"/>
                </a:lnTo>
                <a:lnTo>
                  <a:pt x="433387" y="290245"/>
                </a:lnTo>
                <a:lnTo>
                  <a:pt x="452640" y="251675"/>
                </a:lnTo>
                <a:lnTo>
                  <a:pt x="462597" y="206844"/>
                </a:lnTo>
                <a:lnTo>
                  <a:pt x="465429" y="161150"/>
                </a:lnTo>
                <a:close/>
              </a:path>
              <a:path w="970915" h="327659">
                <a:moveTo>
                  <a:pt x="720636" y="293878"/>
                </a:moveTo>
                <a:lnTo>
                  <a:pt x="545515" y="293878"/>
                </a:lnTo>
                <a:lnTo>
                  <a:pt x="552856" y="274447"/>
                </a:lnTo>
                <a:lnTo>
                  <a:pt x="567537" y="251701"/>
                </a:lnTo>
                <a:lnTo>
                  <a:pt x="591185" y="226174"/>
                </a:lnTo>
                <a:lnTo>
                  <a:pt x="625398" y="198399"/>
                </a:lnTo>
                <a:lnTo>
                  <a:pt x="663524" y="169938"/>
                </a:lnTo>
                <a:lnTo>
                  <a:pt x="688721" y="145389"/>
                </a:lnTo>
                <a:lnTo>
                  <a:pt x="702640" y="119748"/>
                </a:lnTo>
                <a:lnTo>
                  <a:pt x="706907" y="88023"/>
                </a:lnTo>
                <a:lnTo>
                  <a:pt x="701484" y="56273"/>
                </a:lnTo>
                <a:lnTo>
                  <a:pt x="684466" y="28143"/>
                </a:lnTo>
                <a:lnTo>
                  <a:pt x="654697" y="8051"/>
                </a:lnTo>
                <a:lnTo>
                  <a:pt x="611060" y="381"/>
                </a:lnTo>
                <a:lnTo>
                  <a:pt x="569823" y="7467"/>
                </a:lnTo>
                <a:lnTo>
                  <a:pt x="539153" y="26924"/>
                </a:lnTo>
                <a:lnTo>
                  <a:pt x="519163" y="56045"/>
                </a:lnTo>
                <a:lnTo>
                  <a:pt x="509981" y="92113"/>
                </a:lnTo>
                <a:lnTo>
                  <a:pt x="541502" y="92113"/>
                </a:lnTo>
                <a:lnTo>
                  <a:pt x="549211" y="65519"/>
                </a:lnTo>
                <a:lnTo>
                  <a:pt x="562698" y="45364"/>
                </a:lnTo>
                <a:lnTo>
                  <a:pt x="582904" y="32600"/>
                </a:lnTo>
                <a:lnTo>
                  <a:pt x="610755" y="28143"/>
                </a:lnTo>
                <a:lnTo>
                  <a:pt x="637641" y="32867"/>
                </a:lnTo>
                <a:lnTo>
                  <a:pt x="657504" y="45885"/>
                </a:lnTo>
                <a:lnTo>
                  <a:pt x="669810" y="65430"/>
                </a:lnTo>
                <a:lnTo>
                  <a:pt x="674027" y="89763"/>
                </a:lnTo>
                <a:lnTo>
                  <a:pt x="670407" y="114173"/>
                </a:lnTo>
                <a:lnTo>
                  <a:pt x="658622" y="133616"/>
                </a:lnTo>
                <a:lnTo>
                  <a:pt x="637235" y="152971"/>
                </a:lnTo>
                <a:lnTo>
                  <a:pt x="604837" y="177050"/>
                </a:lnTo>
                <a:lnTo>
                  <a:pt x="559295" y="215988"/>
                </a:lnTo>
                <a:lnTo>
                  <a:pt x="529513" y="252971"/>
                </a:lnTo>
                <a:lnTo>
                  <a:pt x="513270" y="287578"/>
                </a:lnTo>
                <a:lnTo>
                  <a:pt x="508355" y="319354"/>
                </a:lnTo>
                <a:lnTo>
                  <a:pt x="508355" y="321995"/>
                </a:lnTo>
                <a:lnTo>
                  <a:pt x="715365" y="321995"/>
                </a:lnTo>
                <a:lnTo>
                  <a:pt x="720636" y="293878"/>
                </a:lnTo>
                <a:close/>
              </a:path>
              <a:path w="970915" h="327659">
                <a:moveTo>
                  <a:pt x="970876" y="211963"/>
                </a:moveTo>
                <a:lnTo>
                  <a:pt x="964031" y="168783"/>
                </a:lnTo>
                <a:lnTo>
                  <a:pt x="944638" y="135674"/>
                </a:lnTo>
                <a:lnTo>
                  <a:pt x="914488" y="114452"/>
                </a:lnTo>
                <a:lnTo>
                  <a:pt x="875322" y="106972"/>
                </a:lnTo>
                <a:lnTo>
                  <a:pt x="848982" y="109512"/>
                </a:lnTo>
                <a:lnTo>
                  <a:pt x="829005" y="116357"/>
                </a:lnTo>
                <a:lnTo>
                  <a:pt x="814235" y="126339"/>
                </a:lnTo>
                <a:lnTo>
                  <a:pt x="803503" y="138252"/>
                </a:lnTo>
                <a:lnTo>
                  <a:pt x="806691" y="117589"/>
                </a:lnTo>
                <a:lnTo>
                  <a:pt x="810348" y="90678"/>
                </a:lnTo>
                <a:lnTo>
                  <a:pt x="814031" y="61214"/>
                </a:lnTo>
                <a:lnTo>
                  <a:pt x="817257" y="32905"/>
                </a:lnTo>
                <a:lnTo>
                  <a:pt x="958418" y="32905"/>
                </a:lnTo>
                <a:lnTo>
                  <a:pt x="962863" y="4559"/>
                </a:lnTo>
                <a:lnTo>
                  <a:pt x="790536" y="4559"/>
                </a:lnTo>
                <a:lnTo>
                  <a:pt x="785393" y="53644"/>
                </a:lnTo>
                <a:lnTo>
                  <a:pt x="779437" y="102082"/>
                </a:lnTo>
                <a:lnTo>
                  <a:pt x="773557" y="143916"/>
                </a:lnTo>
                <a:lnTo>
                  <a:pt x="768642" y="173202"/>
                </a:lnTo>
                <a:lnTo>
                  <a:pt x="799236" y="180009"/>
                </a:lnTo>
                <a:lnTo>
                  <a:pt x="807923" y="164388"/>
                </a:lnTo>
                <a:lnTo>
                  <a:pt x="820572" y="149999"/>
                </a:lnTo>
                <a:lnTo>
                  <a:pt x="840155" y="139433"/>
                </a:lnTo>
                <a:lnTo>
                  <a:pt x="869670" y="135343"/>
                </a:lnTo>
                <a:lnTo>
                  <a:pt x="901344" y="141947"/>
                </a:lnTo>
                <a:lnTo>
                  <a:pt x="922769" y="159562"/>
                </a:lnTo>
                <a:lnTo>
                  <a:pt x="934910" y="184950"/>
                </a:lnTo>
                <a:lnTo>
                  <a:pt x="938733" y="214807"/>
                </a:lnTo>
                <a:lnTo>
                  <a:pt x="934593" y="248818"/>
                </a:lnTo>
                <a:lnTo>
                  <a:pt x="921512" y="275729"/>
                </a:lnTo>
                <a:lnTo>
                  <a:pt x="898537" y="293408"/>
                </a:lnTo>
                <a:lnTo>
                  <a:pt x="864717" y="299783"/>
                </a:lnTo>
                <a:lnTo>
                  <a:pt x="835329" y="295021"/>
                </a:lnTo>
                <a:lnTo>
                  <a:pt x="814501" y="282346"/>
                </a:lnTo>
                <a:lnTo>
                  <a:pt x="800798" y="264083"/>
                </a:lnTo>
                <a:lnTo>
                  <a:pt x="792746" y="242620"/>
                </a:lnTo>
                <a:lnTo>
                  <a:pt x="761212" y="242620"/>
                </a:lnTo>
                <a:lnTo>
                  <a:pt x="772502" y="278663"/>
                </a:lnTo>
                <a:lnTo>
                  <a:pt x="794258" y="305282"/>
                </a:lnTo>
                <a:lnTo>
                  <a:pt x="825068" y="321792"/>
                </a:lnTo>
                <a:lnTo>
                  <a:pt x="863498" y="327456"/>
                </a:lnTo>
                <a:lnTo>
                  <a:pt x="911428" y="318668"/>
                </a:lnTo>
                <a:lnTo>
                  <a:pt x="944880" y="294398"/>
                </a:lnTo>
                <a:lnTo>
                  <a:pt x="964488" y="257784"/>
                </a:lnTo>
                <a:lnTo>
                  <a:pt x="970876" y="211963"/>
                </a:lnTo>
                <a:close/>
              </a:path>
            </a:pathLst>
          </a:custGeom>
          <a:solidFill>
            <a:srgbClr val="13171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2" name="object 22"/>
          <p:cNvGrpSpPr/>
          <p:nvPr/>
        </p:nvGrpSpPr>
        <p:grpSpPr>
          <a:xfrm>
            <a:off x="9148109" y="2674283"/>
            <a:ext cx="2127250" cy="4131310"/>
            <a:chOff x="9148109" y="2674283"/>
            <a:chExt cx="2127250" cy="4131310"/>
          </a:xfrm>
        </p:grpSpPr>
        <p:sp>
          <p:nvSpPr>
            <p:cNvPr id="23" name="object 23"/>
            <p:cNvSpPr/>
            <p:nvPr/>
          </p:nvSpPr>
          <p:spPr>
            <a:xfrm>
              <a:off x="9162314" y="2674283"/>
              <a:ext cx="0" cy="4131310"/>
            </a:xfrm>
            <a:custGeom>
              <a:avLst/>
              <a:gdLst/>
              <a:ahLst/>
              <a:cxnLst/>
              <a:rect l="l" t="t" r="r" b="b"/>
              <a:pathLst>
                <a:path h="4131309">
                  <a:moveTo>
                    <a:pt x="0" y="0"/>
                  </a:moveTo>
                  <a:lnTo>
                    <a:pt x="0" y="4130840"/>
                  </a:lnTo>
                </a:path>
              </a:pathLst>
            </a:custGeom>
            <a:ln w="28409">
              <a:solidFill>
                <a:srgbClr val="D19DC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1134154" y="2674283"/>
              <a:ext cx="0" cy="4131310"/>
            </a:xfrm>
            <a:custGeom>
              <a:avLst/>
              <a:gdLst/>
              <a:ahLst/>
              <a:cxnLst/>
              <a:rect l="l" t="t" r="r" b="b"/>
              <a:pathLst>
                <a:path h="4131309">
                  <a:moveTo>
                    <a:pt x="0" y="0"/>
                  </a:moveTo>
                  <a:lnTo>
                    <a:pt x="0" y="4130840"/>
                  </a:lnTo>
                </a:path>
              </a:pathLst>
            </a:custGeom>
            <a:ln w="28409">
              <a:solidFill>
                <a:srgbClr val="D19DC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0373235" y="5358175"/>
              <a:ext cx="165100" cy="218440"/>
            </a:xfrm>
            <a:custGeom>
              <a:avLst/>
              <a:gdLst/>
              <a:ahLst/>
              <a:cxnLst/>
              <a:rect l="l" t="t" r="r" b="b"/>
              <a:pathLst>
                <a:path w="165100" h="218439">
                  <a:moveTo>
                    <a:pt x="161798" y="0"/>
                  </a:moveTo>
                  <a:lnTo>
                    <a:pt x="0" y="0"/>
                  </a:lnTo>
                  <a:lnTo>
                    <a:pt x="0" y="6858"/>
                  </a:lnTo>
                  <a:lnTo>
                    <a:pt x="18326" y="6858"/>
                  </a:lnTo>
                  <a:lnTo>
                    <a:pt x="18326" y="94272"/>
                  </a:lnTo>
                  <a:lnTo>
                    <a:pt x="57416" y="213474"/>
                  </a:lnTo>
                  <a:lnTo>
                    <a:pt x="57531" y="215722"/>
                  </a:lnTo>
                  <a:lnTo>
                    <a:pt x="56857" y="217855"/>
                  </a:lnTo>
                  <a:lnTo>
                    <a:pt x="117640" y="217855"/>
                  </a:lnTo>
                  <a:lnTo>
                    <a:pt x="117640" y="211010"/>
                  </a:lnTo>
                  <a:lnTo>
                    <a:pt x="78994" y="211010"/>
                  </a:lnTo>
                  <a:lnTo>
                    <a:pt x="78994" y="116065"/>
                  </a:lnTo>
                  <a:lnTo>
                    <a:pt x="93040" y="116065"/>
                  </a:lnTo>
                  <a:lnTo>
                    <a:pt x="100289" y="116694"/>
                  </a:lnTo>
                  <a:lnTo>
                    <a:pt x="128298" y="148563"/>
                  </a:lnTo>
                  <a:lnTo>
                    <a:pt x="131013" y="159435"/>
                  </a:lnTo>
                  <a:lnTo>
                    <a:pt x="136296" y="159435"/>
                  </a:lnTo>
                  <a:lnTo>
                    <a:pt x="136296" y="67297"/>
                  </a:lnTo>
                  <a:lnTo>
                    <a:pt x="131686" y="67297"/>
                  </a:lnTo>
                  <a:lnTo>
                    <a:pt x="129389" y="76249"/>
                  </a:lnTo>
                  <a:lnTo>
                    <a:pt x="126353" y="84212"/>
                  </a:lnTo>
                  <a:lnTo>
                    <a:pt x="93040" y="107975"/>
                  </a:lnTo>
                  <a:lnTo>
                    <a:pt x="78994" y="107975"/>
                  </a:lnTo>
                  <a:lnTo>
                    <a:pt x="78994" y="6858"/>
                  </a:lnTo>
                  <a:lnTo>
                    <a:pt x="87757" y="6858"/>
                  </a:lnTo>
                  <a:lnTo>
                    <a:pt x="132702" y="18986"/>
                  </a:lnTo>
                  <a:lnTo>
                    <a:pt x="159321" y="64719"/>
                  </a:lnTo>
                  <a:lnTo>
                    <a:pt x="164947" y="64719"/>
                  </a:lnTo>
                  <a:lnTo>
                    <a:pt x="161798" y="0"/>
                  </a:lnTo>
                  <a:close/>
                </a:path>
              </a:pathLst>
            </a:custGeom>
            <a:solidFill>
              <a:srgbClr val="8DBE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557508" y="5358171"/>
              <a:ext cx="173354" cy="217868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757947" y="5354806"/>
              <a:ext cx="357968" cy="224370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9174632" y="5357621"/>
              <a:ext cx="605790" cy="215900"/>
            </a:xfrm>
            <a:custGeom>
              <a:avLst/>
              <a:gdLst/>
              <a:ahLst/>
              <a:cxnLst/>
              <a:rect l="l" t="t" r="r" b="b"/>
              <a:pathLst>
                <a:path w="605790" h="215900">
                  <a:moveTo>
                    <a:pt x="170218" y="168529"/>
                  </a:moveTo>
                  <a:lnTo>
                    <a:pt x="60782" y="168529"/>
                  </a:lnTo>
                  <a:lnTo>
                    <a:pt x="60782" y="128193"/>
                  </a:lnTo>
                  <a:lnTo>
                    <a:pt x="158864" y="128193"/>
                  </a:lnTo>
                  <a:lnTo>
                    <a:pt x="158864" y="81343"/>
                  </a:lnTo>
                  <a:lnTo>
                    <a:pt x="60782" y="81343"/>
                  </a:lnTo>
                  <a:lnTo>
                    <a:pt x="60782" y="46736"/>
                  </a:lnTo>
                  <a:lnTo>
                    <a:pt x="163029" y="46736"/>
                  </a:lnTo>
                  <a:lnTo>
                    <a:pt x="163029" y="0"/>
                  </a:lnTo>
                  <a:lnTo>
                    <a:pt x="0" y="0"/>
                  </a:lnTo>
                  <a:lnTo>
                    <a:pt x="0" y="215265"/>
                  </a:lnTo>
                  <a:lnTo>
                    <a:pt x="163245" y="215265"/>
                  </a:lnTo>
                  <a:lnTo>
                    <a:pt x="170218" y="168529"/>
                  </a:lnTo>
                  <a:close/>
                </a:path>
                <a:path w="605790" h="215900">
                  <a:moveTo>
                    <a:pt x="405815" y="0"/>
                  </a:moveTo>
                  <a:lnTo>
                    <a:pt x="341210" y="0"/>
                  </a:lnTo>
                  <a:lnTo>
                    <a:pt x="307632" y="113817"/>
                  </a:lnTo>
                  <a:lnTo>
                    <a:pt x="302653" y="131927"/>
                  </a:lnTo>
                  <a:lnTo>
                    <a:pt x="298551" y="148666"/>
                  </a:lnTo>
                  <a:lnTo>
                    <a:pt x="295148" y="165163"/>
                  </a:lnTo>
                  <a:lnTo>
                    <a:pt x="294132" y="165163"/>
                  </a:lnTo>
                  <a:lnTo>
                    <a:pt x="290436" y="147701"/>
                  </a:lnTo>
                  <a:lnTo>
                    <a:pt x="286385" y="130581"/>
                  </a:lnTo>
                  <a:lnTo>
                    <a:pt x="281647" y="112585"/>
                  </a:lnTo>
                  <a:lnTo>
                    <a:pt x="249415" y="0"/>
                  </a:lnTo>
                  <a:lnTo>
                    <a:pt x="182333" y="0"/>
                  </a:lnTo>
                  <a:lnTo>
                    <a:pt x="256044" y="215277"/>
                  </a:lnTo>
                  <a:lnTo>
                    <a:pt x="330542" y="215277"/>
                  </a:lnTo>
                  <a:lnTo>
                    <a:pt x="405815" y="0"/>
                  </a:lnTo>
                  <a:close/>
                </a:path>
                <a:path w="605790" h="215900">
                  <a:moveTo>
                    <a:pt x="605586" y="215265"/>
                  </a:moveTo>
                  <a:lnTo>
                    <a:pt x="591845" y="173469"/>
                  </a:lnTo>
                  <a:lnTo>
                    <a:pt x="576440" y="126619"/>
                  </a:lnTo>
                  <a:lnTo>
                    <a:pt x="548513" y="41681"/>
                  </a:lnTo>
                  <a:lnTo>
                    <a:pt x="534809" y="0"/>
                  </a:lnTo>
                  <a:lnTo>
                    <a:pt x="515480" y="0"/>
                  </a:lnTo>
                  <a:lnTo>
                    <a:pt x="515480" y="126619"/>
                  </a:lnTo>
                  <a:lnTo>
                    <a:pt x="469417" y="126619"/>
                  </a:lnTo>
                  <a:lnTo>
                    <a:pt x="475843" y="103581"/>
                  </a:lnTo>
                  <a:lnTo>
                    <a:pt x="481812" y="81292"/>
                  </a:lnTo>
                  <a:lnTo>
                    <a:pt x="487095" y="60426"/>
                  </a:lnTo>
                  <a:lnTo>
                    <a:pt x="491439" y="41681"/>
                  </a:lnTo>
                  <a:lnTo>
                    <a:pt x="492226" y="41681"/>
                  </a:lnTo>
                  <a:lnTo>
                    <a:pt x="496519" y="59067"/>
                  </a:lnTo>
                  <a:lnTo>
                    <a:pt x="501916" y="79349"/>
                  </a:lnTo>
                  <a:lnTo>
                    <a:pt x="508266" y="102044"/>
                  </a:lnTo>
                  <a:lnTo>
                    <a:pt x="515480" y="126619"/>
                  </a:lnTo>
                  <a:lnTo>
                    <a:pt x="515480" y="0"/>
                  </a:lnTo>
                  <a:lnTo>
                    <a:pt x="453123" y="0"/>
                  </a:lnTo>
                  <a:lnTo>
                    <a:pt x="385038" y="215265"/>
                  </a:lnTo>
                  <a:lnTo>
                    <a:pt x="446493" y="215265"/>
                  </a:lnTo>
                  <a:lnTo>
                    <a:pt x="458965" y="173469"/>
                  </a:lnTo>
                  <a:lnTo>
                    <a:pt x="526605" y="173469"/>
                  </a:lnTo>
                  <a:lnTo>
                    <a:pt x="539635" y="215265"/>
                  </a:lnTo>
                  <a:lnTo>
                    <a:pt x="605586" y="215265"/>
                  </a:lnTo>
                  <a:close/>
                </a:path>
              </a:pathLst>
            </a:custGeom>
            <a:solidFill>
              <a:srgbClr val="1317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802808" y="5357619"/>
              <a:ext cx="164719" cy="215265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9986607" y="5357621"/>
              <a:ext cx="433070" cy="219710"/>
            </a:xfrm>
            <a:custGeom>
              <a:avLst/>
              <a:gdLst/>
              <a:ahLst/>
              <a:cxnLst/>
              <a:rect l="l" t="t" r="r" b="b"/>
              <a:pathLst>
                <a:path w="433070" h="219710">
                  <a:moveTo>
                    <a:pt x="193713" y="0"/>
                  </a:moveTo>
                  <a:lnTo>
                    <a:pt x="130225" y="0"/>
                  </a:lnTo>
                  <a:lnTo>
                    <a:pt x="130225" y="132359"/>
                  </a:lnTo>
                  <a:lnTo>
                    <a:pt x="128028" y="150964"/>
                  </a:lnTo>
                  <a:lnTo>
                    <a:pt x="121640" y="163868"/>
                  </a:lnTo>
                  <a:lnTo>
                    <a:pt x="111366" y="171373"/>
                  </a:lnTo>
                  <a:lnTo>
                    <a:pt x="97536" y="173812"/>
                  </a:lnTo>
                  <a:lnTo>
                    <a:pt x="84112" y="171665"/>
                  </a:lnTo>
                  <a:lnTo>
                    <a:pt x="73177" y="164630"/>
                  </a:lnTo>
                  <a:lnTo>
                    <a:pt x="65836" y="151828"/>
                  </a:lnTo>
                  <a:lnTo>
                    <a:pt x="63144" y="132359"/>
                  </a:lnTo>
                  <a:lnTo>
                    <a:pt x="63144" y="0"/>
                  </a:lnTo>
                  <a:lnTo>
                    <a:pt x="0" y="0"/>
                  </a:lnTo>
                  <a:lnTo>
                    <a:pt x="0" y="126288"/>
                  </a:lnTo>
                  <a:lnTo>
                    <a:pt x="7073" y="170357"/>
                  </a:lnTo>
                  <a:lnTo>
                    <a:pt x="26885" y="199047"/>
                  </a:lnTo>
                  <a:lnTo>
                    <a:pt x="57365" y="214617"/>
                  </a:lnTo>
                  <a:lnTo>
                    <a:pt x="96405" y="219316"/>
                  </a:lnTo>
                  <a:lnTo>
                    <a:pt x="134797" y="214795"/>
                  </a:lnTo>
                  <a:lnTo>
                    <a:pt x="165671" y="199466"/>
                  </a:lnTo>
                  <a:lnTo>
                    <a:pt x="186245" y="170726"/>
                  </a:lnTo>
                  <a:lnTo>
                    <a:pt x="193713" y="125945"/>
                  </a:lnTo>
                  <a:lnTo>
                    <a:pt x="193713" y="0"/>
                  </a:lnTo>
                  <a:close/>
                </a:path>
                <a:path w="433070" h="219710">
                  <a:moveTo>
                    <a:pt x="432689" y="215265"/>
                  </a:moveTo>
                  <a:lnTo>
                    <a:pt x="418947" y="173469"/>
                  </a:lnTo>
                  <a:lnTo>
                    <a:pt x="403529" y="126619"/>
                  </a:lnTo>
                  <a:lnTo>
                    <a:pt x="375615" y="41681"/>
                  </a:lnTo>
                  <a:lnTo>
                    <a:pt x="361911" y="0"/>
                  </a:lnTo>
                  <a:lnTo>
                    <a:pt x="342582" y="0"/>
                  </a:lnTo>
                  <a:lnTo>
                    <a:pt x="342582" y="126619"/>
                  </a:lnTo>
                  <a:lnTo>
                    <a:pt x="296519" y="126619"/>
                  </a:lnTo>
                  <a:lnTo>
                    <a:pt x="302945" y="103581"/>
                  </a:lnTo>
                  <a:lnTo>
                    <a:pt x="308914" y="81292"/>
                  </a:lnTo>
                  <a:lnTo>
                    <a:pt x="314198" y="60426"/>
                  </a:lnTo>
                  <a:lnTo>
                    <a:pt x="318541" y="41681"/>
                  </a:lnTo>
                  <a:lnTo>
                    <a:pt x="319328" y="41681"/>
                  </a:lnTo>
                  <a:lnTo>
                    <a:pt x="323621" y="59067"/>
                  </a:lnTo>
                  <a:lnTo>
                    <a:pt x="329018" y="79349"/>
                  </a:lnTo>
                  <a:lnTo>
                    <a:pt x="335381" y="102044"/>
                  </a:lnTo>
                  <a:lnTo>
                    <a:pt x="342582" y="126619"/>
                  </a:lnTo>
                  <a:lnTo>
                    <a:pt x="342582" y="0"/>
                  </a:lnTo>
                  <a:lnTo>
                    <a:pt x="280225" y="0"/>
                  </a:lnTo>
                  <a:lnTo>
                    <a:pt x="212140" y="215265"/>
                  </a:lnTo>
                  <a:lnTo>
                    <a:pt x="273596" y="215265"/>
                  </a:lnTo>
                  <a:lnTo>
                    <a:pt x="286067" y="173469"/>
                  </a:lnTo>
                  <a:lnTo>
                    <a:pt x="353707" y="173469"/>
                  </a:lnTo>
                  <a:lnTo>
                    <a:pt x="366737" y="215265"/>
                  </a:lnTo>
                  <a:lnTo>
                    <a:pt x="432689" y="215265"/>
                  </a:lnTo>
                  <a:close/>
                </a:path>
              </a:pathLst>
            </a:custGeom>
            <a:solidFill>
              <a:srgbClr val="1317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9574314" y="3684360"/>
              <a:ext cx="1506855" cy="1364615"/>
            </a:xfrm>
            <a:custGeom>
              <a:avLst/>
              <a:gdLst/>
              <a:ahLst/>
              <a:cxnLst/>
              <a:rect l="l" t="t" r="r" b="b"/>
              <a:pathLst>
                <a:path w="1506854" h="1364614">
                  <a:moveTo>
                    <a:pt x="438726" y="0"/>
                  </a:moveTo>
                  <a:lnTo>
                    <a:pt x="388606" y="311"/>
                  </a:lnTo>
                  <a:lnTo>
                    <a:pt x="338554" y="1440"/>
                  </a:lnTo>
                  <a:lnTo>
                    <a:pt x="288586" y="3593"/>
                  </a:lnTo>
                  <a:lnTo>
                    <a:pt x="238721" y="6976"/>
                  </a:lnTo>
                  <a:lnTo>
                    <a:pt x="194654" y="15050"/>
                  </a:lnTo>
                  <a:lnTo>
                    <a:pt x="153856" y="31030"/>
                  </a:lnTo>
                  <a:lnTo>
                    <a:pt x="116816" y="54035"/>
                  </a:lnTo>
                  <a:lnTo>
                    <a:pt x="84027" y="83181"/>
                  </a:lnTo>
                  <a:lnTo>
                    <a:pt x="55979" y="117588"/>
                  </a:lnTo>
                  <a:lnTo>
                    <a:pt x="33161" y="156373"/>
                  </a:lnTo>
                  <a:lnTo>
                    <a:pt x="16059" y="198679"/>
                  </a:lnTo>
                  <a:lnTo>
                    <a:pt x="5183" y="243547"/>
                  </a:lnTo>
                  <a:lnTo>
                    <a:pt x="1003" y="290173"/>
                  </a:lnTo>
                  <a:lnTo>
                    <a:pt x="518" y="334950"/>
                  </a:lnTo>
                  <a:lnTo>
                    <a:pt x="250" y="485708"/>
                  </a:lnTo>
                  <a:lnTo>
                    <a:pt x="575" y="568671"/>
                  </a:lnTo>
                  <a:lnTo>
                    <a:pt x="638" y="583499"/>
                  </a:lnTo>
                  <a:lnTo>
                    <a:pt x="756" y="743182"/>
                  </a:lnTo>
                  <a:lnTo>
                    <a:pt x="550" y="779056"/>
                  </a:lnTo>
                  <a:lnTo>
                    <a:pt x="380" y="794134"/>
                  </a:lnTo>
                  <a:lnTo>
                    <a:pt x="275" y="803463"/>
                  </a:lnTo>
                  <a:lnTo>
                    <a:pt x="172" y="812616"/>
                  </a:lnTo>
                  <a:lnTo>
                    <a:pt x="123" y="816969"/>
                  </a:lnTo>
                  <a:lnTo>
                    <a:pt x="0" y="827929"/>
                  </a:lnTo>
                  <a:lnTo>
                    <a:pt x="2949" y="883911"/>
                  </a:lnTo>
                  <a:lnTo>
                    <a:pt x="13308" y="934782"/>
                  </a:lnTo>
                  <a:lnTo>
                    <a:pt x="30782" y="980706"/>
                  </a:lnTo>
                  <a:lnTo>
                    <a:pt x="55076" y="1021846"/>
                  </a:lnTo>
                  <a:lnTo>
                    <a:pt x="85895" y="1058365"/>
                  </a:lnTo>
                  <a:lnTo>
                    <a:pt x="122943" y="1090429"/>
                  </a:lnTo>
                  <a:lnTo>
                    <a:pt x="165925" y="1118200"/>
                  </a:lnTo>
                  <a:lnTo>
                    <a:pt x="41389" y="1364098"/>
                  </a:lnTo>
                  <a:lnTo>
                    <a:pt x="77875" y="1356062"/>
                  </a:lnTo>
                  <a:lnTo>
                    <a:pt x="108545" y="1347297"/>
                  </a:lnTo>
                  <a:lnTo>
                    <a:pt x="136374" y="1338382"/>
                  </a:lnTo>
                  <a:lnTo>
                    <a:pt x="164338" y="1329896"/>
                  </a:lnTo>
                  <a:lnTo>
                    <a:pt x="251688" y="1157494"/>
                  </a:lnTo>
                  <a:lnTo>
                    <a:pt x="1359676" y="1157494"/>
                  </a:lnTo>
                  <a:lnTo>
                    <a:pt x="1294138" y="1092178"/>
                  </a:lnTo>
                  <a:lnTo>
                    <a:pt x="435457" y="1092178"/>
                  </a:lnTo>
                  <a:lnTo>
                    <a:pt x="430466" y="1091784"/>
                  </a:lnTo>
                  <a:lnTo>
                    <a:pt x="382679" y="1082905"/>
                  </a:lnTo>
                  <a:lnTo>
                    <a:pt x="312204" y="1058180"/>
                  </a:lnTo>
                  <a:lnTo>
                    <a:pt x="307022" y="1055983"/>
                  </a:lnTo>
                  <a:lnTo>
                    <a:pt x="1257820" y="1055983"/>
                  </a:lnTo>
                  <a:lnTo>
                    <a:pt x="1206694" y="1005030"/>
                  </a:lnTo>
                  <a:lnTo>
                    <a:pt x="206413" y="1005030"/>
                  </a:lnTo>
                  <a:lnTo>
                    <a:pt x="194411" y="996537"/>
                  </a:lnTo>
                  <a:lnTo>
                    <a:pt x="182954" y="987663"/>
                  </a:lnTo>
                  <a:lnTo>
                    <a:pt x="172057" y="978399"/>
                  </a:lnTo>
                  <a:lnTo>
                    <a:pt x="161734" y="968734"/>
                  </a:lnTo>
                  <a:lnTo>
                    <a:pt x="1170274" y="968734"/>
                  </a:lnTo>
                  <a:lnTo>
                    <a:pt x="1119149" y="917781"/>
                  </a:lnTo>
                  <a:lnTo>
                    <a:pt x="120954" y="917781"/>
                  </a:lnTo>
                  <a:lnTo>
                    <a:pt x="115741" y="909010"/>
                  </a:lnTo>
                  <a:lnTo>
                    <a:pt x="110872" y="900043"/>
                  </a:lnTo>
                  <a:lnTo>
                    <a:pt x="106358" y="890871"/>
                  </a:lnTo>
                  <a:lnTo>
                    <a:pt x="102209" y="881485"/>
                  </a:lnTo>
                  <a:lnTo>
                    <a:pt x="1082729" y="881485"/>
                  </a:lnTo>
                  <a:lnTo>
                    <a:pt x="1031501" y="830431"/>
                  </a:lnTo>
                  <a:lnTo>
                    <a:pt x="86055" y="830431"/>
                  </a:lnTo>
                  <a:lnTo>
                    <a:pt x="80467" y="794134"/>
                  </a:lnTo>
                  <a:lnTo>
                    <a:pt x="995086" y="794134"/>
                  </a:lnTo>
                  <a:lnTo>
                    <a:pt x="943972" y="743182"/>
                  </a:lnTo>
                  <a:lnTo>
                    <a:pt x="78676" y="743182"/>
                  </a:lnTo>
                  <a:lnTo>
                    <a:pt x="78811" y="734132"/>
                  </a:lnTo>
                  <a:lnTo>
                    <a:pt x="78916" y="725072"/>
                  </a:lnTo>
                  <a:lnTo>
                    <a:pt x="78999" y="715993"/>
                  </a:lnTo>
                  <a:lnTo>
                    <a:pt x="79070" y="706885"/>
                  </a:lnTo>
                  <a:lnTo>
                    <a:pt x="907560" y="706885"/>
                  </a:lnTo>
                  <a:lnTo>
                    <a:pt x="856433" y="655920"/>
                  </a:lnTo>
                  <a:lnTo>
                    <a:pt x="79375" y="655920"/>
                  </a:lnTo>
                  <a:lnTo>
                    <a:pt x="79476" y="619636"/>
                  </a:lnTo>
                  <a:lnTo>
                    <a:pt x="820034" y="619636"/>
                  </a:lnTo>
                  <a:lnTo>
                    <a:pt x="797521" y="597195"/>
                  </a:lnTo>
                  <a:lnTo>
                    <a:pt x="797420" y="596891"/>
                  </a:lnTo>
                  <a:lnTo>
                    <a:pt x="768593" y="568671"/>
                  </a:lnTo>
                  <a:lnTo>
                    <a:pt x="79375" y="568671"/>
                  </a:lnTo>
                  <a:lnTo>
                    <a:pt x="79273" y="532375"/>
                  </a:lnTo>
                  <a:lnTo>
                    <a:pt x="731514" y="532375"/>
                  </a:lnTo>
                  <a:lnTo>
                    <a:pt x="679455" y="481321"/>
                  </a:lnTo>
                  <a:lnTo>
                    <a:pt x="79070" y="481321"/>
                  </a:lnTo>
                  <a:lnTo>
                    <a:pt x="78979" y="463174"/>
                  </a:lnTo>
                  <a:lnTo>
                    <a:pt x="78879" y="445037"/>
                  </a:lnTo>
                  <a:lnTo>
                    <a:pt x="642569" y="445037"/>
                  </a:lnTo>
                  <a:lnTo>
                    <a:pt x="604177" y="407140"/>
                  </a:lnTo>
                  <a:lnTo>
                    <a:pt x="596923" y="358602"/>
                  </a:lnTo>
                  <a:lnTo>
                    <a:pt x="592213" y="311712"/>
                  </a:lnTo>
                  <a:lnTo>
                    <a:pt x="590656" y="265808"/>
                  </a:lnTo>
                  <a:lnTo>
                    <a:pt x="592435" y="235525"/>
                  </a:lnTo>
                  <a:lnTo>
                    <a:pt x="227253" y="235525"/>
                  </a:lnTo>
                  <a:lnTo>
                    <a:pt x="203779" y="230783"/>
                  </a:lnTo>
                  <a:lnTo>
                    <a:pt x="184604" y="217854"/>
                  </a:lnTo>
                  <a:lnTo>
                    <a:pt x="171671" y="198679"/>
                  </a:lnTo>
                  <a:lnTo>
                    <a:pt x="166928" y="175200"/>
                  </a:lnTo>
                  <a:lnTo>
                    <a:pt x="171671" y="151726"/>
                  </a:lnTo>
                  <a:lnTo>
                    <a:pt x="184604" y="132550"/>
                  </a:lnTo>
                  <a:lnTo>
                    <a:pt x="203779" y="119618"/>
                  </a:lnTo>
                  <a:lnTo>
                    <a:pt x="227253" y="114875"/>
                  </a:lnTo>
                  <a:lnTo>
                    <a:pt x="627126" y="114875"/>
                  </a:lnTo>
                  <a:lnTo>
                    <a:pt x="633741" y="102261"/>
                  </a:lnTo>
                  <a:lnTo>
                    <a:pt x="660779" y="66948"/>
                  </a:lnTo>
                  <a:lnTo>
                    <a:pt x="695899" y="34086"/>
                  </a:lnTo>
                  <a:lnTo>
                    <a:pt x="739889" y="3788"/>
                  </a:lnTo>
                  <a:lnTo>
                    <a:pt x="695685" y="3593"/>
                  </a:lnTo>
                  <a:lnTo>
                    <a:pt x="489673" y="311"/>
                  </a:lnTo>
                  <a:lnTo>
                    <a:pt x="490723" y="311"/>
                  </a:lnTo>
                  <a:lnTo>
                    <a:pt x="438726" y="0"/>
                  </a:lnTo>
                  <a:close/>
                </a:path>
                <a:path w="1506854" h="1364614">
                  <a:moveTo>
                    <a:pt x="370923" y="1304095"/>
                  </a:moveTo>
                  <a:lnTo>
                    <a:pt x="307586" y="1304095"/>
                  </a:lnTo>
                  <a:lnTo>
                    <a:pt x="331584" y="1305335"/>
                  </a:lnTo>
                  <a:lnTo>
                    <a:pt x="358381" y="1309157"/>
                  </a:lnTo>
                  <a:lnTo>
                    <a:pt x="361467" y="1309754"/>
                  </a:lnTo>
                  <a:lnTo>
                    <a:pt x="364464" y="1310250"/>
                  </a:lnTo>
                  <a:lnTo>
                    <a:pt x="367449" y="1310948"/>
                  </a:lnTo>
                  <a:lnTo>
                    <a:pt x="370923" y="1304095"/>
                  </a:lnTo>
                  <a:close/>
                </a:path>
                <a:path w="1506854" h="1364614">
                  <a:moveTo>
                    <a:pt x="1359676" y="1157494"/>
                  </a:moveTo>
                  <a:lnTo>
                    <a:pt x="251688" y="1157494"/>
                  </a:lnTo>
                  <a:lnTo>
                    <a:pt x="268447" y="1164347"/>
                  </a:lnTo>
                  <a:lnTo>
                    <a:pt x="305617" y="1177709"/>
                  </a:lnTo>
                  <a:lnTo>
                    <a:pt x="326466" y="1183313"/>
                  </a:lnTo>
                  <a:lnTo>
                    <a:pt x="263448" y="1307862"/>
                  </a:lnTo>
                  <a:lnTo>
                    <a:pt x="285252" y="1305062"/>
                  </a:lnTo>
                  <a:lnTo>
                    <a:pt x="307586" y="1304095"/>
                  </a:lnTo>
                  <a:lnTo>
                    <a:pt x="370923" y="1304095"/>
                  </a:lnTo>
                  <a:lnTo>
                    <a:pt x="426186" y="1195086"/>
                  </a:lnTo>
                  <a:lnTo>
                    <a:pt x="1397396" y="1195086"/>
                  </a:lnTo>
                  <a:lnTo>
                    <a:pt x="1359676" y="1157494"/>
                  </a:lnTo>
                  <a:close/>
                </a:path>
                <a:path w="1506854" h="1364614">
                  <a:moveTo>
                    <a:pt x="1397396" y="1195086"/>
                  </a:moveTo>
                  <a:lnTo>
                    <a:pt x="1013002" y="1195086"/>
                  </a:lnTo>
                  <a:lnTo>
                    <a:pt x="1027421" y="1208210"/>
                  </a:lnTo>
                  <a:lnTo>
                    <a:pt x="1070444" y="1247931"/>
                  </a:lnTo>
                  <a:lnTo>
                    <a:pt x="1102586" y="1273145"/>
                  </a:lnTo>
                  <a:lnTo>
                    <a:pt x="1137464" y="1291171"/>
                  </a:lnTo>
                  <a:lnTo>
                    <a:pt x="1175202" y="1301962"/>
                  </a:lnTo>
                  <a:lnTo>
                    <a:pt x="1215923" y="1305474"/>
                  </a:lnTo>
                  <a:lnTo>
                    <a:pt x="1499656" y="1305335"/>
                  </a:lnTo>
                  <a:lnTo>
                    <a:pt x="1505102" y="1304573"/>
                  </a:lnTo>
                  <a:lnTo>
                    <a:pt x="1506584" y="1304573"/>
                  </a:lnTo>
                  <a:lnTo>
                    <a:pt x="1490345" y="1287720"/>
                  </a:lnTo>
                  <a:lnTo>
                    <a:pt x="1397396" y="1195086"/>
                  </a:lnTo>
                  <a:close/>
                </a:path>
                <a:path w="1506854" h="1364614">
                  <a:moveTo>
                    <a:pt x="1257820" y="1055983"/>
                  </a:moveTo>
                  <a:lnTo>
                    <a:pt x="971918" y="1055983"/>
                  </a:lnTo>
                  <a:lnTo>
                    <a:pt x="1024470" y="1092178"/>
                  </a:lnTo>
                  <a:lnTo>
                    <a:pt x="1294138" y="1092178"/>
                  </a:lnTo>
                  <a:lnTo>
                    <a:pt x="1257820" y="1055983"/>
                  </a:lnTo>
                  <a:close/>
                </a:path>
                <a:path w="1506854" h="1364614">
                  <a:moveTo>
                    <a:pt x="1170274" y="968734"/>
                  </a:moveTo>
                  <a:lnTo>
                    <a:pt x="845388" y="968734"/>
                  </a:lnTo>
                  <a:lnTo>
                    <a:pt x="898029" y="1005030"/>
                  </a:lnTo>
                  <a:lnTo>
                    <a:pt x="1206694" y="1005030"/>
                  </a:lnTo>
                  <a:lnTo>
                    <a:pt x="1170274" y="968734"/>
                  </a:lnTo>
                  <a:close/>
                </a:path>
                <a:path w="1506854" h="1364614">
                  <a:moveTo>
                    <a:pt x="1082729" y="881485"/>
                  </a:moveTo>
                  <a:lnTo>
                    <a:pt x="718845" y="881485"/>
                  </a:lnTo>
                  <a:lnTo>
                    <a:pt x="771398" y="917781"/>
                  </a:lnTo>
                  <a:lnTo>
                    <a:pt x="1119149" y="917781"/>
                  </a:lnTo>
                  <a:lnTo>
                    <a:pt x="1082729" y="881485"/>
                  </a:lnTo>
                  <a:close/>
                </a:path>
                <a:path w="1506854" h="1364614">
                  <a:moveTo>
                    <a:pt x="995086" y="794134"/>
                  </a:moveTo>
                  <a:lnTo>
                    <a:pt x="592213" y="794134"/>
                  </a:lnTo>
                  <a:lnTo>
                    <a:pt x="644855" y="830431"/>
                  </a:lnTo>
                  <a:lnTo>
                    <a:pt x="1031501" y="830431"/>
                  </a:lnTo>
                  <a:lnTo>
                    <a:pt x="995086" y="794134"/>
                  </a:lnTo>
                  <a:close/>
                </a:path>
                <a:path w="1506854" h="1364614">
                  <a:moveTo>
                    <a:pt x="907560" y="706885"/>
                  </a:moveTo>
                  <a:lnTo>
                    <a:pt x="465670" y="706885"/>
                  </a:lnTo>
                  <a:lnTo>
                    <a:pt x="518223" y="743182"/>
                  </a:lnTo>
                  <a:lnTo>
                    <a:pt x="943972" y="743182"/>
                  </a:lnTo>
                  <a:lnTo>
                    <a:pt x="907560" y="706885"/>
                  </a:lnTo>
                  <a:close/>
                </a:path>
                <a:path w="1506854" h="1364614">
                  <a:moveTo>
                    <a:pt x="820034" y="619636"/>
                  </a:moveTo>
                  <a:lnTo>
                    <a:pt x="339128" y="619636"/>
                  </a:lnTo>
                  <a:lnTo>
                    <a:pt x="391680" y="655920"/>
                  </a:lnTo>
                  <a:lnTo>
                    <a:pt x="856433" y="655920"/>
                  </a:lnTo>
                  <a:lnTo>
                    <a:pt x="820034" y="619636"/>
                  </a:lnTo>
                  <a:close/>
                </a:path>
                <a:path w="1506854" h="1364614">
                  <a:moveTo>
                    <a:pt x="731514" y="532375"/>
                  </a:moveTo>
                  <a:lnTo>
                    <a:pt x="212496" y="532375"/>
                  </a:lnTo>
                  <a:lnTo>
                    <a:pt x="265150" y="568671"/>
                  </a:lnTo>
                  <a:lnTo>
                    <a:pt x="768593" y="568671"/>
                  </a:lnTo>
                  <a:lnTo>
                    <a:pt x="731514" y="532375"/>
                  </a:lnTo>
                  <a:close/>
                </a:path>
                <a:path w="1506854" h="1364614">
                  <a:moveTo>
                    <a:pt x="642569" y="445037"/>
                  </a:moveTo>
                  <a:lnTo>
                    <a:pt x="85953" y="445037"/>
                  </a:lnTo>
                  <a:lnTo>
                    <a:pt x="138607" y="481321"/>
                  </a:lnTo>
                  <a:lnTo>
                    <a:pt x="679455" y="481321"/>
                  </a:lnTo>
                  <a:lnTo>
                    <a:pt x="642569" y="445037"/>
                  </a:lnTo>
                  <a:close/>
                </a:path>
                <a:path w="1506854" h="1364614">
                  <a:moveTo>
                    <a:pt x="627126" y="114875"/>
                  </a:moveTo>
                  <a:lnTo>
                    <a:pt x="227253" y="114875"/>
                  </a:lnTo>
                  <a:lnTo>
                    <a:pt x="250711" y="119618"/>
                  </a:lnTo>
                  <a:lnTo>
                    <a:pt x="269852" y="132550"/>
                  </a:lnTo>
                  <a:lnTo>
                    <a:pt x="282750" y="151726"/>
                  </a:lnTo>
                  <a:lnTo>
                    <a:pt x="287477" y="175200"/>
                  </a:lnTo>
                  <a:lnTo>
                    <a:pt x="282750" y="198679"/>
                  </a:lnTo>
                  <a:lnTo>
                    <a:pt x="269852" y="217854"/>
                  </a:lnTo>
                  <a:lnTo>
                    <a:pt x="250711" y="230783"/>
                  </a:lnTo>
                  <a:lnTo>
                    <a:pt x="227253" y="235525"/>
                  </a:lnTo>
                  <a:lnTo>
                    <a:pt x="592435" y="235525"/>
                  </a:lnTo>
                  <a:lnTo>
                    <a:pt x="593242" y="221799"/>
                  </a:lnTo>
                  <a:lnTo>
                    <a:pt x="600760" y="179798"/>
                  </a:lnTo>
                  <a:lnTo>
                    <a:pt x="613997" y="139914"/>
                  </a:lnTo>
                  <a:lnTo>
                    <a:pt x="627126" y="114875"/>
                  </a:lnTo>
                  <a:close/>
                </a:path>
              </a:pathLst>
            </a:custGeom>
            <a:solidFill>
              <a:srgbClr val="45454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9149309" y="3176066"/>
              <a:ext cx="1985010" cy="2096135"/>
            </a:xfrm>
            <a:custGeom>
              <a:avLst/>
              <a:gdLst/>
              <a:ahLst/>
              <a:cxnLst/>
              <a:rect l="l" t="t" r="r" b="b"/>
              <a:pathLst>
                <a:path w="1985009" h="2096135">
                  <a:moveTo>
                    <a:pt x="329044" y="643521"/>
                  </a:moveTo>
                  <a:lnTo>
                    <a:pt x="206730" y="623506"/>
                  </a:lnTo>
                  <a:lnTo>
                    <a:pt x="178689" y="594321"/>
                  </a:lnTo>
                  <a:lnTo>
                    <a:pt x="164528" y="478993"/>
                  </a:lnTo>
                  <a:lnTo>
                    <a:pt x="147675" y="594372"/>
                  </a:lnTo>
                  <a:lnTo>
                    <a:pt x="120040" y="622744"/>
                  </a:lnTo>
                  <a:lnTo>
                    <a:pt x="0" y="643521"/>
                  </a:lnTo>
                  <a:lnTo>
                    <a:pt x="114528" y="656844"/>
                  </a:lnTo>
                  <a:lnTo>
                    <a:pt x="143903" y="684796"/>
                  </a:lnTo>
                  <a:lnTo>
                    <a:pt x="164528" y="808050"/>
                  </a:lnTo>
                  <a:lnTo>
                    <a:pt x="181457" y="685063"/>
                  </a:lnTo>
                  <a:lnTo>
                    <a:pt x="184848" y="674293"/>
                  </a:lnTo>
                  <a:lnTo>
                    <a:pt x="191389" y="665441"/>
                  </a:lnTo>
                  <a:lnTo>
                    <a:pt x="200431" y="659168"/>
                  </a:lnTo>
                  <a:lnTo>
                    <a:pt x="211289" y="656107"/>
                  </a:lnTo>
                  <a:lnTo>
                    <a:pt x="329044" y="643521"/>
                  </a:lnTo>
                  <a:close/>
                </a:path>
                <a:path w="1985009" h="2096135">
                  <a:moveTo>
                    <a:pt x="656501" y="164528"/>
                  </a:moveTo>
                  <a:lnTo>
                    <a:pt x="534187" y="144513"/>
                  </a:lnTo>
                  <a:lnTo>
                    <a:pt x="506145" y="115328"/>
                  </a:lnTo>
                  <a:lnTo>
                    <a:pt x="491985" y="0"/>
                  </a:lnTo>
                  <a:lnTo>
                    <a:pt x="475132" y="115379"/>
                  </a:lnTo>
                  <a:lnTo>
                    <a:pt x="447497" y="143751"/>
                  </a:lnTo>
                  <a:lnTo>
                    <a:pt x="327456" y="164528"/>
                  </a:lnTo>
                  <a:lnTo>
                    <a:pt x="441985" y="177850"/>
                  </a:lnTo>
                  <a:lnTo>
                    <a:pt x="471360" y="205803"/>
                  </a:lnTo>
                  <a:lnTo>
                    <a:pt x="491985" y="329057"/>
                  </a:lnTo>
                  <a:lnTo>
                    <a:pt x="508914" y="206070"/>
                  </a:lnTo>
                  <a:lnTo>
                    <a:pt x="512292" y="195300"/>
                  </a:lnTo>
                  <a:lnTo>
                    <a:pt x="518845" y="186448"/>
                  </a:lnTo>
                  <a:lnTo>
                    <a:pt x="527875" y="180174"/>
                  </a:lnTo>
                  <a:lnTo>
                    <a:pt x="538746" y="177114"/>
                  </a:lnTo>
                  <a:lnTo>
                    <a:pt x="656501" y="164528"/>
                  </a:lnTo>
                  <a:close/>
                </a:path>
                <a:path w="1985009" h="2096135">
                  <a:moveTo>
                    <a:pt x="1627708" y="643521"/>
                  </a:moveTo>
                  <a:lnTo>
                    <a:pt x="1505394" y="623506"/>
                  </a:lnTo>
                  <a:lnTo>
                    <a:pt x="1477352" y="594321"/>
                  </a:lnTo>
                  <a:lnTo>
                    <a:pt x="1463192" y="478993"/>
                  </a:lnTo>
                  <a:lnTo>
                    <a:pt x="1446339" y="594372"/>
                  </a:lnTo>
                  <a:lnTo>
                    <a:pt x="1418704" y="622744"/>
                  </a:lnTo>
                  <a:lnTo>
                    <a:pt x="1298663" y="643521"/>
                  </a:lnTo>
                  <a:lnTo>
                    <a:pt x="1413192" y="656844"/>
                  </a:lnTo>
                  <a:lnTo>
                    <a:pt x="1442567" y="684796"/>
                  </a:lnTo>
                  <a:lnTo>
                    <a:pt x="1463192" y="808050"/>
                  </a:lnTo>
                  <a:lnTo>
                    <a:pt x="1480121" y="685063"/>
                  </a:lnTo>
                  <a:lnTo>
                    <a:pt x="1483499" y="674293"/>
                  </a:lnTo>
                  <a:lnTo>
                    <a:pt x="1490052" y="665441"/>
                  </a:lnTo>
                  <a:lnTo>
                    <a:pt x="1499082" y="659168"/>
                  </a:lnTo>
                  <a:lnTo>
                    <a:pt x="1509953" y="656107"/>
                  </a:lnTo>
                  <a:lnTo>
                    <a:pt x="1627708" y="643521"/>
                  </a:lnTo>
                  <a:close/>
                </a:path>
                <a:path w="1985009" h="2096135">
                  <a:moveTo>
                    <a:pt x="1847710" y="164528"/>
                  </a:moveTo>
                  <a:lnTo>
                    <a:pt x="1725396" y="144513"/>
                  </a:lnTo>
                  <a:lnTo>
                    <a:pt x="1697355" y="115328"/>
                  </a:lnTo>
                  <a:lnTo>
                    <a:pt x="1683194" y="0"/>
                  </a:lnTo>
                  <a:lnTo>
                    <a:pt x="1666341" y="115379"/>
                  </a:lnTo>
                  <a:lnTo>
                    <a:pt x="1638706" y="143751"/>
                  </a:lnTo>
                  <a:lnTo>
                    <a:pt x="1518666" y="164528"/>
                  </a:lnTo>
                  <a:lnTo>
                    <a:pt x="1633194" y="177850"/>
                  </a:lnTo>
                  <a:lnTo>
                    <a:pt x="1662569" y="205803"/>
                  </a:lnTo>
                  <a:lnTo>
                    <a:pt x="1683194" y="329057"/>
                  </a:lnTo>
                  <a:lnTo>
                    <a:pt x="1700123" y="206070"/>
                  </a:lnTo>
                  <a:lnTo>
                    <a:pt x="1703501" y="195300"/>
                  </a:lnTo>
                  <a:lnTo>
                    <a:pt x="1710055" y="186448"/>
                  </a:lnTo>
                  <a:lnTo>
                    <a:pt x="1719084" y="180174"/>
                  </a:lnTo>
                  <a:lnTo>
                    <a:pt x="1729955" y="177114"/>
                  </a:lnTo>
                  <a:lnTo>
                    <a:pt x="1847710" y="164528"/>
                  </a:lnTo>
                  <a:close/>
                </a:path>
                <a:path w="1985009" h="2096135">
                  <a:moveTo>
                    <a:pt x="1968169" y="2014905"/>
                  </a:moveTo>
                  <a:lnTo>
                    <a:pt x="1968030" y="2014562"/>
                  </a:lnTo>
                  <a:lnTo>
                    <a:pt x="1960880" y="1998611"/>
                  </a:lnTo>
                  <a:lnTo>
                    <a:pt x="1926170" y="1921129"/>
                  </a:lnTo>
                  <a:lnTo>
                    <a:pt x="1923846" y="1917141"/>
                  </a:lnTo>
                  <a:lnTo>
                    <a:pt x="1922386" y="1914652"/>
                  </a:lnTo>
                  <a:lnTo>
                    <a:pt x="1909267" y="1917141"/>
                  </a:lnTo>
                  <a:lnTo>
                    <a:pt x="1745678" y="1916785"/>
                  </a:lnTo>
                  <a:lnTo>
                    <a:pt x="1654073" y="1915439"/>
                  </a:lnTo>
                  <a:lnTo>
                    <a:pt x="1589024" y="1911375"/>
                  </a:lnTo>
                  <a:lnTo>
                    <a:pt x="1537817" y="1905063"/>
                  </a:lnTo>
                  <a:lnTo>
                    <a:pt x="1497190" y="1897151"/>
                  </a:lnTo>
                  <a:lnTo>
                    <a:pt x="1406067" y="1870100"/>
                  </a:lnTo>
                  <a:lnTo>
                    <a:pt x="1375054" y="1862099"/>
                  </a:lnTo>
                  <a:lnTo>
                    <a:pt x="1329270" y="1851799"/>
                  </a:lnTo>
                  <a:lnTo>
                    <a:pt x="1289799" y="1844548"/>
                  </a:lnTo>
                  <a:lnTo>
                    <a:pt x="1250480" y="1842389"/>
                  </a:lnTo>
                  <a:lnTo>
                    <a:pt x="1205141" y="1847342"/>
                  </a:lnTo>
                  <a:lnTo>
                    <a:pt x="1158481" y="1859203"/>
                  </a:lnTo>
                  <a:lnTo>
                    <a:pt x="1118768" y="1877936"/>
                  </a:lnTo>
                  <a:lnTo>
                    <a:pt x="1080516" y="1906498"/>
                  </a:lnTo>
                  <a:lnTo>
                    <a:pt x="1038212" y="1947862"/>
                  </a:lnTo>
                  <a:lnTo>
                    <a:pt x="994244" y="1998611"/>
                  </a:lnTo>
                  <a:lnTo>
                    <a:pt x="972210" y="1972627"/>
                  </a:lnTo>
                  <a:lnTo>
                    <a:pt x="918933" y="1917141"/>
                  </a:lnTo>
                  <a:lnTo>
                    <a:pt x="873061" y="1880031"/>
                  </a:lnTo>
                  <a:lnTo>
                    <a:pt x="835571" y="1861261"/>
                  </a:lnTo>
                  <a:lnTo>
                    <a:pt x="792619" y="1849196"/>
                  </a:lnTo>
                  <a:lnTo>
                    <a:pt x="786434" y="1847951"/>
                  </a:lnTo>
                  <a:lnTo>
                    <a:pt x="783348" y="1847342"/>
                  </a:lnTo>
                  <a:lnTo>
                    <a:pt x="756551" y="1843519"/>
                  </a:lnTo>
                  <a:lnTo>
                    <a:pt x="734479" y="1842389"/>
                  </a:lnTo>
                  <a:lnTo>
                    <a:pt x="730262" y="1842389"/>
                  </a:lnTo>
                  <a:lnTo>
                    <a:pt x="688416" y="1846046"/>
                  </a:lnTo>
                  <a:lnTo>
                    <a:pt x="604862" y="1863991"/>
                  </a:lnTo>
                  <a:lnTo>
                    <a:pt x="561340" y="1876577"/>
                  </a:lnTo>
                  <a:lnTo>
                    <a:pt x="533514" y="1885480"/>
                  </a:lnTo>
                  <a:lnTo>
                    <a:pt x="502843" y="1894255"/>
                  </a:lnTo>
                  <a:lnTo>
                    <a:pt x="427634" y="1908302"/>
                  </a:lnTo>
                  <a:lnTo>
                    <a:pt x="380326" y="1912937"/>
                  </a:lnTo>
                  <a:lnTo>
                    <a:pt x="322516" y="1915845"/>
                  </a:lnTo>
                  <a:lnTo>
                    <a:pt x="240131" y="1916785"/>
                  </a:lnTo>
                  <a:lnTo>
                    <a:pt x="79159" y="1917141"/>
                  </a:lnTo>
                  <a:lnTo>
                    <a:pt x="66103" y="1914652"/>
                  </a:lnTo>
                  <a:lnTo>
                    <a:pt x="62306" y="1921129"/>
                  </a:lnTo>
                  <a:lnTo>
                    <a:pt x="20294" y="2014969"/>
                  </a:lnTo>
                  <a:lnTo>
                    <a:pt x="108077" y="2014969"/>
                  </a:lnTo>
                  <a:lnTo>
                    <a:pt x="844321" y="2014816"/>
                  </a:lnTo>
                  <a:lnTo>
                    <a:pt x="849528" y="2036660"/>
                  </a:lnTo>
                  <a:lnTo>
                    <a:pt x="884758" y="2078977"/>
                  </a:lnTo>
                  <a:lnTo>
                    <a:pt x="938352" y="2093671"/>
                  </a:lnTo>
                  <a:lnTo>
                    <a:pt x="993140" y="2095741"/>
                  </a:lnTo>
                  <a:lnTo>
                    <a:pt x="995235" y="2095741"/>
                  </a:lnTo>
                  <a:lnTo>
                    <a:pt x="1050036" y="2093671"/>
                  </a:lnTo>
                  <a:lnTo>
                    <a:pt x="1103630" y="2078977"/>
                  </a:lnTo>
                  <a:lnTo>
                    <a:pt x="1138910" y="2036660"/>
                  </a:lnTo>
                  <a:lnTo>
                    <a:pt x="1144168" y="2014753"/>
                  </a:lnTo>
                  <a:lnTo>
                    <a:pt x="1428762" y="2014689"/>
                  </a:lnTo>
                  <a:lnTo>
                    <a:pt x="1968169" y="2014905"/>
                  </a:lnTo>
                  <a:close/>
                </a:path>
                <a:path w="1985009" h="2096135">
                  <a:moveTo>
                    <a:pt x="1984844" y="1056525"/>
                  </a:moveTo>
                  <a:lnTo>
                    <a:pt x="1862531" y="1036510"/>
                  </a:lnTo>
                  <a:lnTo>
                    <a:pt x="1834489" y="1007325"/>
                  </a:lnTo>
                  <a:lnTo>
                    <a:pt x="1820329" y="891997"/>
                  </a:lnTo>
                  <a:lnTo>
                    <a:pt x="1803476" y="1007376"/>
                  </a:lnTo>
                  <a:lnTo>
                    <a:pt x="1775841" y="1035748"/>
                  </a:lnTo>
                  <a:lnTo>
                    <a:pt x="1655800" y="1056525"/>
                  </a:lnTo>
                  <a:lnTo>
                    <a:pt x="1770329" y="1069848"/>
                  </a:lnTo>
                  <a:lnTo>
                    <a:pt x="1799704" y="1097800"/>
                  </a:lnTo>
                  <a:lnTo>
                    <a:pt x="1820329" y="1221054"/>
                  </a:lnTo>
                  <a:lnTo>
                    <a:pt x="1837258" y="1098067"/>
                  </a:lnTo>
                  <a:lnTo>
                    <a:pt x="1840636" y="1087297"/>
                  </a:lnTo>
                  <a:lnTo>
                    <a:pt x="1847189" y="1078458"/>
                  </a:lnTo>
                  <a:lnTo>
                    <a:pt x="1856219" y="1072172"/>
                  </a:lnTo>
                  <a:lnTo>
                    <a:pt x="1867090" y="1069111"/>
                  </a:lnTo>
                  <a:lnTo>
                    <a:pt x="1984844" y="1056525"/>
                  </a:lnTo>
                  <a:close/>
                </a:path>
              </a:pathLst>
            </a:custGeom>
            <a:solidFill>
              <a:srgbClr val="8DBE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9618967" y="5634685"/>
            <a:ext cx="504825" cy="355600"/>
          </a:xfrm>
          <a:custGeom>
            <a:avLst/>
            <a:gdLst/>
            <a:ahLst/>
            <a:cxnLst/>
            <a:rect l="l" t="t" r="r" b="b"/>
            <a:pathLst>
              <a:path w="504825" h="355600">
                <a:moveTo>
                  <a:pt x="230162" y="318630"/>
                </a:moveTo>
                <a:lnTo>
                  <a:pt x="40284" y="318630"/>
                </a:lnTo>
                <a:lnTo>
                  <a:pt x="48234" y="297548"/>
                </a:lnTo>
                <a:lnTo>
                  <a:pt x="64160" y="272897"/>
                </a:lnTo>
                <a:lnTo>
                  <a:pt x="89789" y="245224"/>
                </a:lnTo>
                <a:lnTo>
                  <a:pt x="126898" y="215112"/>
                </a:lnTo>
                <a:lnTo>
                  <a:pt x="168236" y="184251"/>
                </a:lnTo>
                <a:lnTo>
                  <a:pt x="195554" y="157632"/>
                </a:lnTo>
                <a:lnTo>
                  <a:pt x="210642" y="129832"/>
                </a:lnTo>
                <a:lnTo>
                  <a:pt x="215277" y="95427"/>
                </a:lnTo>
                <a:lnTo>
                  <a:pt x="209397" y="60998"/>
                </a:lnTo>
                <a:lnTo>
                  <a:pt x="190931" y="30518"/>
                </a:lnTo>
                <a:lnTo>
                  <a:pt x="158661" y="8724"/>
                </a:lnTo>
                <a:lnTo>
                  <a:pt x="111353" y="406"/>
                </a:lnTo>
                <a:lnTo>
                  <a:pt x="66636" y="8089"/>
                </a:lnTo>
                <a:lnTo>
                  <a:pt x="33375" y="29197"/>
                </a:lnTo>
                <a:lnTo>
                  <a:pt x="11709" y="60769"/>
                </a:lnTo>
                <a:lnTo>
                  <a:pt x="1752" y="99872"/>
                </a:lnTo>
                <a:lnTo>
                  <a:pt x="35928" y="99872"/>
                </a:lnTo>
                <a:lnTo>
                  <a:pt x="44284" y="71031"/>
                </a:lnTo>
                <a:lnTo>
                  <a:pt x="58915" y="49187"/>
                </a:lnTo>
                <a:lnTo>
                  <a:pt x="80822" y="35344"/>
                </a:lnTo>
                <a:lnTo>
                  <a:pt x="111010" y="30505"/>
                </a:lnTo>
                <a:lnTo>
                  <a:pt x="140157" y="35636"/>
                </a:lnTo>
                <a:lnTo>
                  <a:pt x="161696" y="49745"/>
                </a:lnTo>
                <a:lnTo>
                  <a:pt x="175031" y="70942"/>
                </a:lnTo>
                <a:lnTo>
                  <a:pt x="179616" y="97332"/>
                </a:lnTo>
                <a:lnTo>
                  <a:pt x="175691" y="123786"/>
                </a:lnTo>
                <a:lnTo>
                  <a:pt x="162902" y="144868"/>
                </a:lnTo>
                <a:lnTo>
                  <a:pt x="139712" y="165849"/>
                </a:lnTo>
                <a:lnTo>
                  <a:pt x="104597" y="191960"/>
                </a:lnTo>
                <a:lnTo>
                  <a:pt x="55219" y="234175"/>
                </a:lnTo>
                <a:lnTo>
                  <a:pt x="22936" y="274269"/>
                </a:lnTo>
                <a:lnTo>
                  <a:pt x="5321" y="311797"/>
                </a:lnTo>
                <a:lnTo>
                  <a:pt x="0" y="346252"/>
                </a:lnTo>
                <a:lnTo>
                  <a:pt x="0" y="349110"/>
                </a:lnTo>
                <a:lnTo>
                  <a:pt x="224434" y="349110"/>
                </a:lnTo>
                <a:lnTo>
                  <a:pt x="230162" y="318630"/>
                </a:lnTo>
                <a:close/>
              </a:path>
              <a:path w="504825" h="355600">
                <a:moveTo>
                  <a:pt x="504609" y="174701"/>
                </a:moveTo>
                <a:lnTo>
                  <a:pt x="501281" y="125857"/>
                </a:lnTo>
                <a:lnTo>
                  <a:pt x="501192" y="124498"/>
                </a:lnTo>
                <a:lnTo>
                  <a:pt x="489940" y="77863"/>
                </a:lnTo>
                <a:lnTo>
                  <a:pt x="489889" y="77660"/>
                </a:lnTo>
                <a:lnTo>
                  <a:pt x="489775" y="77190"/>
                </a:lnTo>
                <a:lnTo>
                  <a:pt x="468604" y="37490"/>
                </a:lnTo>
                <a:lnTo>
                  <a:pt x="468541" y="174701"/>
                </a:lnTo>
                <a:lnTo>
                  <a:pt x="465251" y="227342"/>
                </a:lnTo>
                <a:lnTo>
                  <a:pt x="465150" y="228828"/>
                </a:lnTo>
                <a:lnTo>
                  <a:pt x="452831" y="277012"/>
                </a:lnTo>
                <a:lnTo>
                  <a:pt x="428371" y="311556"/>
                </a:lnTo>
                <a:lnTo>
                  <a:pt x="388543" y="324777"/>
                </a:lnTo>
                <a:lnTo>
                  <a:pt x="349250" y="310743"/>
                </a:lnTo>
                <a:lnTo>
                  <a:pt x="324967" y="275043"/>
                </a:lnTo>
                <a:lnTo>
                  <a:pt x="312635" y="227342"/>
                </a:lnTo>
                <a:lnTo>
                  <a:pt x="309206" y="177266"/>
                </a:lnTo>
                <a:lnTo>
                  <a:pt x="312788" y="122275"/>
                </a:lnTo>
                <a:lnTo>
                  <a:pt x="325526" y="75272"/>
                </a:lnTo>
                <a:lnTo>
                  <a:pt x="350418" y="42481"/>
                </a:lnTo>
                <a:lnTo>
                  <a:pt x="390436" y="30162"/>
                </a:lnTo>
                <a:lnTo>
                  <a:pt x="429475" y="43459"/>
                </a:lnTo>
                <a:lnTo>
                  <a:pt x="453351" y="77660"/>
                </a:lnTo>
                <a:lnTo>
                  <a:pt x="465289" y="124256"/>
                </a:lnTo>
                <a:lnTo>
                  <a:pt x="468541" y="174701"/>
                </a:lnTo>
                <a:lnTo>
                  <a:pt x="468541" y="37439"/>
                </a:lnTo>
                <a:lnTo>
                  <a:pt x="459854" y="30162"/>
                </a:lnTo>
                <a:lnTo>
                  <a:pt x="436003" y="10223"/>
                </a:lnTo>
                <a:lnTo>
                  <a:pt x="436181" y="10223"/>
                </a:lnTo>
                <a:lnTo>
                  <a:pt x="390029" y="0"/>
                </a:lnTo>
                <a:lnTo>
                  <a:pt x="343471" y="10223"/>
                </a:lnTo>
                <a:lnTo>
                  <a:pt x="310108" y="37744"/>
                </a:lnTo>
                <a:lnTo>
                  <a:pt x="288404" y="77660"/>
                </a:lnTo>
                <a:lnTo>
                  <a:pt x="288290" y="77863"/>
                </a:lnTo>
                <a:lnTo>
                  <a:pt x="276415" y="125857"/>
                </a:lnTo>
                <a:lnTo>
                  <a:pt x="272808" y="177012"/>
                </a:lnTo>
                <a:lnTo>
                  <a:pt x="276136" y="227342"/>
                </a:lnTo>
                <a:lnTo>
                  <a:pt x="276212" y="228650"/>
                </a:lnTo>
                <a:lnTo>
                  <a:pt x="287210" y="275043"/>
                </a:lnTo>
                <a:lnTo>
                  <a:pt x="308952" y="317195"/>
                </a:lnTo>
                <a:lnTo>
                  <a:pt x="341947" y="344792"/>
                </a:lnTo>
                <a:lnTo>
                  <a:pt x="388467" y="355015"/>
                </a:lnTo>
                <a:lnTo>
                  <a:pt x="436549" y="343979"/>
                </a:lnTo>
                <a:lnTo>
                  <a:pt x="458368" y="324777"/>
                </a:lnTo>
                <a:lnTo>
                  <a:pt x="469861" y="314680"/>
                </a:lnTo>
                <a:lnTo>
                  <a:pt x="490740" y="272859"/>
                </a:lnTo>
                <a:lnTo>
                  <a:pt x="501535" y="224256"/>
                </a:lnTo>
                <a:lnTo>
                  <a:pt x="504609" y="174701"/>
                </a:lnTo>
                <a:close/>
              </a:path>
            </a:pathLst>
          </a:custGeom>
          <a:solidFill>
            <a:srgbClr val="1317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0170109" y="5635091"/>
            <a:ext cx="501650" cy="354965"/>
          </a:xfrm>
          <a:custGeom>
            <a:avLst/>
            <a:gdLst/>
            <a:ahLst/>
            <a:cxnLst/>
            <a:rect l="l" t="t" r="r" b="b"/>
            <a:pathLst>
              <a:path w="501650" h="354964">
                <a:moveTo>
                  <a:pt x="230162" y="318223"/>
                </a:moveTo>
                <a:lnTo>
                  <a:pt x="40284" y="318223"/>
                </a:lnTo>
                <a:lnTo>
                  <a:pt x="48247" y="297141"/>
                </a:lnTo>
                <a:lnTo>
                  <a:pt x="64173" y="272491"/>
                </a:lnTo>
                <a:lnTo>
                  <a:pt x="89801" y="244817"/>
                </a:lnTo>
                <a:lnTo>
                  <a:pt x="126898" y="214706"/>
                </a:lnTo>
                <a:lnTo>
                  <a:pt x="168249" y="183845"/>
                </a:lnTo>
                <a:lnTo>
                  <a:pt x="195567" y="157226"/>
                </a:lnTo>
                <a:lnTo>
                  <a:pt x="210654" y="129425"/>
                </a:lnTo>
                <a:lnTo>
                  <a:pt x="215277" y="95021"/>
                </a:lnTo>
                <a:lnTo>
                  <a:pt x="209410" y="60591"/>
                </a:lnTo>
                <a:lnTo>
                  <a:pt x="190944" y="30111"/>
                </a:lnTo>
                <a:lnTo>
                  <a:pt x="158673" y="8318"/>
                </a:lnTo>
                <a:lnTo>
                  <a:pt x="111353" y="0"/>
                </a:lnTo>
                <a:lnTo>
                  <a:pt x="66636" y="7683"/>
                </a:lnTo>
                <a:lnTo>
                  <a:pt x="33388" y="28790"/>
                </a:lnTo>
                <a:lnTo>
                  <a:pt x="11722" y="60363"/>
                </a:lnTo>
                <a:lnTo>
                  <a:pt x="1752" y="99466"/>
                </a:lnTo>
                <a:lnTo>
                  <a:pt x="35928" y="99466"/>
                </a:lnTo>
                <a:lnTo>
                  <a:pt x="44297" y="70624"/>
                </a:lnTo>
                <a:lnTo>
                  <a:pt x="58928" y="48780"/>
                </a:lnTo>
                <a:lnTo>
                  <a:pt x="80835" y="34937"/>
                </a:lnTo>
                <a:lnTo>
                  <a:pt x="111010" y="30099"/>
                </a:lnTo>
                <a:lnTo>
                  <a:pt x="140169" y="35229"/>
                </a:lnTo>
                <a:lnTo>
                  <a:pt x="161709" y="49339"/>
                </a:lnTo>
                <a:lnTo>
                  <a:pt x="175044" y="70535"/>
                </a:lnTo>
                <a:lnTo>
                  <a:pt x="179616" y="96926"/>
                </a:lnTo>
                <a:lnTo>
                  <a:pt x="175704" y="123380"/>
                </a:lnTo>
                <a:lnTo>
                  <a:pt x="162915" y="144462"/>
                </a:lnTo>
                <a:lnTo>
                  <a:pt x="139725" y="165442"/>
                </a:lnTo>
                <a:lnTo>
                  <a:pt x="104597" y="191554"/>
                </a:lnTo>
                <a:lnTo>
                  <a:pt x="55232" y="233768"/>
                </a:lnTo>
                <a:lnTo>
                  <a:pt x="22948" y="273862"/>
                </a:lnTo>
                <a:lnTo>
                  <a:pt x="5334" y="311391"/>
                </a:lnTo>
                <a:lnTo>
                  <a:pt x="0" y="345846"/>
                </a:lnTo>
                <a:lnTo>
                  <a:pt x="0" y="348703"/>
                </a:lnTo>
                <a:lnTo>
                  <a:pt x="224434" y="348703"/>
                </a:lnTo>
                <a:lnTo>
                  <a:pt x="230162" y="318223"/>
                </a:lnTo>
                <a:close/>
              </a:path>
              <a:path w="501650" h="354964">
                <a:moveTo>
                  <a:pt x="501459" y="229387"/>
                </a:moveTo>
                <a:lnTo>
                  <a:pt x="494030" y="182587"/>
                </a:lnTo>
                <a:lnTo>
                  <a:pt x="473024" y="146685"/>
                </a:lnTo>
                <a:lnTo>
                  <a:pt x="440321" y="123685"/>
                </a:lnTo>
                <a:lnTo>
                  <a:pt x="397852" y="115582"/>
                </a:lnTo>
                <a:lnTo>
                  <a:pt x="369290" y="118338"/>
                </a:lnTo>
                <a:lnTo>
                  <a:pt x="347637" y="125755"/>
                </a:lnTo>
                <a:lnTo>
                  <a:pt x="331622" y="136575"/>
                </a:lnTo>
                <a:lnTo>
                  <a:pt x="319989" y="149491"/>
                </a:lnTo>
                <a:lnTo>
                  <a:pt x="323443" y="127076"/>
                </a:lnTo>
                <a:lnTo>
                  <a:pt x="327418" y="97904"/>
                </a:lnTo>
                <a:lnTo>
                  <a:pt x="331406" y="65963"/>
                </a:lnTo>
                <a:lnTo>
                  <a:pt x="334911" y="35267"/>
                </a:lnTo>
                <a:lnTo>
                  <a:pt x="487946" y="35267"/>
                </a:lnTo>
                <a:lnTo>
                  <a:pt x="492760" y="4521"/>
                </a:lnTo>
                <a:lnTo>
                  <a:pt x="305917" y="4521"/>
                </a:lnTo>
                <a:lnTo>
                  <a:pt x="300342" y="57746"/>
                </a:lnTo>
                <a:lnTo>
                  <a:pt x="293890" y="110274"/>
                </a:lnTo>
                <a:lnTo>
                  <a:pt x="287528" y="155638"/>
                </a:lnTo>
                <a:lnTo>
                  <a:pt x="282194" y="187388"/>
                </a:lnTo>
                <a:lnTo>
                  <a:pt x="315366" y="194767"/>
                </a:lnTo>
                <a:lnTo>
                  <a:pt x="324789" y="177825"/>
                </a:lnTo>
                <a:lnTo>
                  <a:pt x="338493" y="162229"/>
                </a:lnTo>
                <a:lnTo>
                  <a:pt x="359740" y="150787"/>
                </a:lnTo>
                <a:lnTo>
                  <a:pt x="391731" y="146342"/>
                </a:lnTo>
                <a:lnTo>
                  <a:pt x="426085" y="153492"/>
                </a:lnTo>
                <a:lnTo>
                  <a:pt x="449300" y="172605"/>
                </a:lnTo>
                <a:lnTo>
                  <a:pt x="462457" y="200113"/>
                </a:lnTo>
                <a:lnTo>
                  <a:pt x="466610" y="232486"/>
                </a:lnTo>
                <a:lnTo>
                  <a:pt x="462114" y="269367"/>
                </a:lnTo>
                <a:lnTo>
                  <a:pt x="447929" y="298538"/>
                </a:lnTo>
                <a:lnTo>
                  <a:pt x="423024" y="317715"/>
                </a:lnTo>
                <a:lnTo>
                  <a:pt x="386359" y="324624"/>
                </a:lnTo>
                <a:lnTo>
                  <a:pt x="354495" y="319468"/>
                </a:lnTo>
                <a:lnTo>
                  <a:pt x="331927" y="305714"/>
                </a:lnTo>
                <a:lnTo>
                  <a:pt x="317055" y="285915"/>
                </a:lnTo>
                <a:lnTo>
                  <a:pt x="308330" y="262648"/>
                </a:lnTo>
                <a:lnTo>
                  <a:pt x="274129" y="262648"/>
                </a:lnTo>
                <a:lnTo>
                  <a:pt x="286372" y="301713"/>
                </a:lnTo>
                <a:lnTo>
                  <a:pt x="309968" y="330581"/>
                </a:lnTo>
                <a:lnTo>
                  <a:pt x="343382" y="348475"/>
                </a:lnTo>
                <a:lnTo>
                  <a:pt x="385038" y="354622"/>
                </a:lnTo>
                <a:lnTo>
                  <a:pt x="437007" y="345097"/>
                </a:lnTo>
                <a:lnTo>
                  <a:pt x="473278" y="318782"/>
                </a:lnTo>
                <a:lnTo>
                  <a:pt x="494525" y="279082"/>
                </a:lnTo>
                <a:lnTo>
                  <a:pt x="501459" y="229387"/>
                </a:lnTo>
                <a:close/>
              </a:path>
            </a:pathLst>
          </a:custGeom>
          <a:solidFill>
            <a:srgbClr val="13171A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dirty="0"/>
              <a:t>GRUPO</a:t>
            </a:r>
            <a:r>
              <a:rPr sz="3400" spc="-240" dirty="0"/>
              <a:t> </a:t>
            </a:r>
            <a:r>
              <a:rPr sz="3400" spc="15" dirty="0"/>
              <a:t>B</a:t>
            </a:r>
            <a:endParaRPr sz="3400"/>
          </a:p>
        </p:txBody>
      </p:sp>
      <p:sp>
        <p:nvSpPr>
          <p:cNvPr id="3" name="object 3"/>
          <p:cNvSpPr txBox="1"/>
          <p:nvPr/>
        </p:nvSpPr>
        <p:spPr>
          <a:xfrm>
            <a:off x="686544" y="1663199"/>
            <a:ext cx="4052570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000" spc="-30" dirty="0">
                <a:solidFill>
                  <a:srgbClr val="9C9FA0"/>
                </a:solidFill>
                <a:latin typeface="Verdana"/>
                <a:cs typeface="Verdana"/>
              </a:rPr>
              <a:t>VARIANTE</a:t>
            </a:r>
            <a:r>
              <a:rPr sz="3000" spc="-355" dirty="0">
                <a:solidFill>
                  <a:srgbClr val="9C9FA0"/>
                </a:solidFill>
                <a:latin typeface="Verdana"/>
                <a:cs typeface="Verdana"/>
              </a:rPr>
              <a:t> </a:t>
            </a:r>
            <a:r>
              <a:rPr sz="3000" spc="-30" dirty="0">
                <a:solidFill>
                  <a:srgbClr val="9C9FA0"/>
                </a:solidFill>
                <a:latin typeface="Verdana"/>
                <a:cs typeface="Verdana"/>
              </a:rPr>
              <a:t>DE</a:t>
            </a:r>
            <a:r>
              <a:rPr sz="3000" spc="-350" dirty="0">
                <a:solidFill>
                  <a:srgbClr val="9C9FA0"/>
                </a:solidFill>
                <a:latin typeface="Verdana"/>
                <a:cs typeface="Verdana"/>
              </a:rPr>
              <a:t> </a:t>
            </a:r>
            <a:r>
              <a:rPr sz="3000" spc="-10" dirty="0">
                <a:solidFill>
                  <a:srgbClr val="9C9FA0"/>
                </a:solidFill>
                <a:latin typeface="Verdana"/>
                <a:cs typeface="Verdana"/>
              </a:rPr>
              <a:t>COLOR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958881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0127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38764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3179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18646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93C9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98529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C3DA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78398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85B1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40498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4245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20380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85C5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800263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AAD6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180132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DFDF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60015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85B1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069416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182F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449299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7D99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829181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E63D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201100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F16D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588933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F7A1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782632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1535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162502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3E63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542384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2423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0922266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5555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1302148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F6C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447546" y="5542572"/>
            <a:ext cx="970915" cy="327660"/>
          </a:xfrm>
          <a:custGeom>
            <a:avLst/>
            <a:gdLst/>
            <a:ahLst/>
            <a:cxnLst/>
            <a:rect l="l" t="t" r="r" b="b"/>
            <a:pathLst>
              <a:path w="970914" h="327660">
                <a:moveTo>
                  <a:pt x="212280" y="293878"/>
                </a:moveTo>
                <a:lnTo>
                  <a:pt x="37160" y="293878"/>
                </a:lnTo>
                <a:lnTo>
                  <a:pt x="44500" y="274447"/>
                </a:lnTo>
                <a:lnTo>
                  <a:pt x="59182" y="251701"/>
                </a:lnTo>
                <a:lnTo>
                  <a:pt x="82829" y="226174"/>
                </a:lnTo>
                <a:lnTo>
                  <a:pt x="117043" y="198399"/>
                </a:lnTo>
                <a:lnTo>
                  <a:pt x="155181" y="169938"/>
                </a:lnTo>
                <a:lnTo>
                  <a:pt x="180378" y="145389"/>
                </a:lnTo>
                <a:lnTo>
                  <a:pt x="194284" y="119748"/>
                </a:lnTo>
                <a:lnTo>
                  <a:pt x="198551" y="88023"/>
                </a:lnTo>
                <a:lnTo>
                  <a:pt x="193128" y="56273"/>
                </a:lnTo>
                <a:lnTo>
                  <a:pt x="176110" y="28143"/>
                </a:lnTo>
                <a:lnTo>
                  <a:pt x="146342" y="8051"/>
                </a:lnTo>
                <a:lnTo>
                  <a:pt x="102704" y="381"/>
                </a:lnTo>
                <a:lnTo>
                  <a:pt x="61468" y="7467"/>
                </a:lnTo>
                <a:lnTo>
                  <a:pt x="30797" y="26924"/>
                </a:lnTo>
                <a:lnTo>
                  <a:pt x="10820" y="56045"/>
                </a:lnTo>
                <a:lnTo>
                  <a:pt x="1625" y="92113"/>
                </a:lnTo>
                <a:lnTo>
                  <a:pt x="33147" y="92113"/>
                </a:lnTo>
                <a:lnTo>
                  <a:pt x="40855" y="65519"/>
                </a:lnTo>
                <a:lnTo>
                  <a:pt x="54356" y="45364"/>
                </a:lnTo>
                <a:lnTo>
                  <a:pt x="74561" y="32600"/>
                </a:lnTo>
                <a:lnTo>
                  <a:pt x="102400" y="28143"/>
                </a:lnTo>
                <a:lnTo>
                  <a:pt x="129286" y="32867"/>
                </a:lnTo>
                <a:lnTo>
                  <a:pt x="149148" y="45885"/>
                </a:lnTo>
                <a:lnTo>
                  <a:pt x="161455" y="65430"/>
                </a:lnTo>
                <a:lnTo>
                  <a:pt x="165671" y="89763"/>
                </a:lnTo>
                <a:lnTo>
                  <a:pt x="162064" y="114173"/>
                </a:lnTo>
                <a:lnTo>
                  <a:pt x="150266" y="133616"/>
                </a:lnTo>
                <a:lnTo>
                  <a:pt x="128879" y="152971"/>
                </a:lnTo>
                <a:lnTo>
                  <a:pt x="96481" y="177050"/>
                </a:lnTo>
                <a:lnTo>
                  <a:pt x="50939" y="215988"/>
                </a:lnTo>
                <a:lnTo>
                  <a:pt x="21158" y="252971"/>
                </a:lnTo>
                <a:lnTo>
                  <a:pt x="4927" y="287578"/>
                </a:lnTo>
                <a:lnTo>
                  <a:pt x="0" y="319354"/>
                </a:lnTo>
                <a:lnTo>
                  <a:pt x="0" y="321995"/>
                </a:lnTo>
                <a:lnTo>
                  <a:pt x="207010" y="321995"/>
                </a:lnTo>
                <a:lnTo>
                  <a:pt x="212280" y="293878"/>
                </a:lnTo>
                <a:close/>
              </a:path>
              <a:path w="970914" h="327660">
                <a:moveTo>
                  <a:pt x="465429" y="161150"/>
                </a:moveTo>
                <a:lnTo>
                  <a:pt x="462368" y="116078"/>
                </a:lnTo>
                <a:lnTo>
                  <a:pt x="462280" y="114833"/>
                </a:lnTo>
                <a:lnTo>
                  <a:pt x="451904" y="71818"/>
                </a:lnTo>
                <a:lnTo>
                  <a:pt x="451866" y="71640"/>
                </a:lnTo>
                <a:lnTo>
                  <a:pt x="451751" y="71196"/>
                </a:lnTo>
                <a:lnTo>
                  <a:pt x="432231" y="34582"/>
                </a:lnTo>
                <a:lnTo>
                  <a:pt x="432168" y="161150"/>
                </a:lnTo>
                <a:lnTo>
                  <a:pt x="429120" y="209689"/>
                </a:lnTo>
                <a:lnTo>
                  <a:pt x="429031" y="211061"/>
                </a:lnTo>
                <a:lnTo>
                  <a:pt x="417677" y="255498"/>
                </a:lnTo>
                <a:lnTo>
                  <a:pt x="395109" y="287362"/>
                </a:lnTo>
                <a:lnTo>
                  <a:pt x="358381" y="299554"/>
                </a:lnTo>
                <a:lnTo>
                  <a:pt x="322135" y="286600"/>
                </a:lnTo>
                <a:lnTo>
                  <a:pt x="299745" y="253682"/>
                </a:lnTo>
                <a:lnTo>
                  <a:pt x="288378" y="209689"/>
                </a:lnTo>
                <a:lnTo>
                  <a:pt x="285216" y="163512"/>
                </a:lnTo>
                <a:lnTo>
                  <a:pt x="288302" y="116078"/>
                </a:lnTo>
                <a:lnTo>
                  <a:pt x="288404" y="114617"/>
                </a:lnTo>
                <a:lnTo>
                  <a:pt x="288518" y="112788"/>
                </a:lnTo>
                <a:lnTo>
                  <a:pt x="300266" y="69418"/>
                </a:lnTo>
                <a:lnTo>
                  <a:pt x="323215" y="39179"/>
                </a:lnTo>
                <a:lnTo>
                  <a:pt x="360133" y="27825"/>
                </a:lnTo>
                <a:lnTo>
                  <a:pt x="396138" y="40093"/>
                </a:lnTo>
                <a:lnTo>
                  <a:pt x="418147" y="71640"/>
                </a:lnTo>
                <a:lnTo>
                  <a:pt x="429158" y="114617"/>
                </a:lnTo>
                <a:lnTo>
                  <a:pt x="432168" y="161150"/>
                </a:lnTo>
                <a:lnTo>
                  <a:pt x="432168" y="34531"/>
                </a:lnTo>
                <a:lnTo>
                  <a:pt x="424154" y="27825"/>
                </a:lnTo>
                <a:lnTo>
                  <a:pt x="402158" y="9423"/>
                </a:lnTo>
                <a:lnTo>
                  <a:pt x="402323" y="9423"/>
                </a:lnTo>
                <a:lnTo>
                  <a:pt x="359752" y="0"/>
                </a:lnTo>
                <a:lnTo>
                  <a:pt x="316801" y="9423"/>
                </a:lnTo>
                <a:lnTo>
                  <a:pt x="286029" y="34810"/>
                </a:lnTo>
                <a:lnTo>
                  <a:pt x="266014" y="71640"/>
                </a:lnTo>
                <a:lnTo>
                  <a:pt x="265912" y="71818"/>
                </a:lnTo>
                <a:lnTo>
                  <a:pt x="254952" y="116078"/>
                </a:lnTo>
                <a:lnTo>
                  <a:pt x="251637" y="163271"/>
                </a:lnTo>
                <a:lnTo>
                  <a:pt x="254698" y="209689"/>
                </a:lnTo>
                <a:lnTo>
                  <a:pt x="264909" y="253682"/>
                </a:lnTo>
                <a:lnTo>
                  <a:pt x="284962" y="292569"/>
                </a:lnTo>
                <a:lnTo>
                  <a:pt x="315391" y="318020"/>
                </a:lnTo>
                <a:lnTo>
                  <a:pt x="358305" y="327456"/>
                </a:lnTo>
                <a:lnTo>
                  <a:pt x="402653" y="317271"/>
                </a:lnTo>
                <a:lnTo>
                  <a:pt x="422795" y="299554"/>
                </a:lnTo>
                <a:lnTo>
                  <a:pt x="433387" y="290245"/>
                </a:lnTo>
                <a:lnTo>
                  <a:pt x="452640" y="251675"/>
                </a:lnTo>
                <a:lnTo>
                  <a:pt x="462597" y="206844"/>
                </a:lnTo>
                <a:lnTo>
                  <a:pt x="465429" y="161150"/>
                </a:lnTo>
                <a:close/>
              </a:path>
              <a:path w="970914" h="327660">
                <a:moveTo>
                  <a:pt x="720636" y="293878"/>
                </a:moveTo>
                <a:lnTo>
                  <a:pt x="545515" y="293878"/>
                </a:lnTo>
                <a:lnTo>
                  <a:pt x="552856" y="274447"/>
                </a:lnTo>
                <a:lnTo>
                  <a:pt x="567537" y="251701"/>
                </a:lnTo>
                <a:lnTo>
                  <a:pt x="591185" y="226174"/>
                </a:lnTo>
                <a:lnTo>
                  <a:pt x="625398" y="198399"/>
                </a:lnTo>
                <a:lnTo>
                  <a:pt x="663524" y="169938"/>
                </a:lnTo>
                <a:lnTo>
                  <a:pt x="688721" y="145389"/>
                </a:lnTo>
                <a:lnTo>
                  <a:pt x="702640" y="119748"/>
                </a:lnTo>
                <a:lnTo>
                  <a:pt x="706907" y="88023"/>
                </a:lnTo>
                <a:lnTo>
                  <a:pt x="701484" y="56273"/>
                </a:lnTo>
                <a:lnTo>
                  <a:pt x="684466" y="28143"/>
                </a:lnTo>
                <a:lnTo>
                  <a:pt x="654697" y="8051"/>
                </a:lnTo>
                <a:lnTo>
                  <a:pt x="611060" y="381"/>
                </a:lnTo>
                <a:lnTo>
                  <a:pt x="569823" y="7467"/>
                </a:lnTo>
                <a:lnTo>
                  <a:pt x="539153" y="26924"/>
                </a:lnTo>
                <a:lnTo>
                  <a:pt x="519163" y="56045"/>
                </a:lnTo>
                <a:lnTo>
                  <a:pt x="509981" y="92113"/>
                </a:lnTo>
                <a:lnTo>
                  <a:pt x="541502" y="92113"/>
                </a:lnTo>
                <a:lnTo>
                  <a:pt x="549211" y="65519"/>
                </a:lnTo>
                <a:lnTo>
                  <a:pt x="562698" y="45364"/>
                </a:lnTo>
                <a:lnTo>
                  <a:pt x="582904" y="32600"/>
                </a:lnTo>
                <a:lnTo>
                  <a:pt x="610755" y="28143"/>
                </a:lnTo>
                <a:lnTo>
                  <a:pt x="637641" y="32867"/>
                </a:lnTo>
                <a:lnTo>
                  <a:pt x="657504" y="45885"/>
                </a:lnTo>
                <a:lnTo>
                  <a:pt x="669810" y="65430"/>
                </a:lnTo>
                <a:lnTo>
                  <a:pt x="674027" y="89763"/>
                </a:lnTo>
                <a:lnTo>
                  <a:pt x="670407" y="114173"/>
                </a:lnTo>
                <a:lnTo>
                  <a:pt x="658622" y="133616"/>
                </a:lnTo>
                <a:lnTo>
                  <a:pt x="637235" y="152971"/>
                </a:lnTo>
                <a:lnTo>
                  <a:pt x="604837" y="177050"/>
                </a:lnTo>
                <a:lnTo>
                  <a:pt x="559295" y="215988"/>
                </a:lnTo>
                <a:lnTo>
                  <a:pt x="529513" y="252971"/>
                </a:lnTo>
                <a:lnTo>
                  <a:pt x="513270" y="287578"/>
                </a:lnTo>
                <a:lnTo>
                  <a:pt x="508355" y="319354"/>
                </a:lnTo>
                <a:lnTo>
                  <a:pt x="508355" y="321995"/>
                </a:lnTo>
                <a:lnTo>
                  <a:pt x="715365" y="321995"/>
                </a:lnTo>
                <a:lnTo>
                  <a:pt x="720636" y="293878"/>
                </a:lnTo>
                <a:close/>
              </a:path>
              <a:path w="970914" h="327660">
                <a:moveTo>
                  <a:pt x="970876" y="211963"/>
                </a:moveTo>
                <a:lnTo>
                  <a:pt x="964031" y="168783"/>
                </a:lnTo>
                <a:lnTo>
                  <a:pt x="944638" y="135674"/>
                </a:lnTo>
                <a:lnTo>
                  <a:pt x="914488" y="114452"/>
                </a:lnTo>
                <a:lnTo>
                  <a:pt x="875322" y="106972"/>
                </a:lnTo>
                <a:lnTo>
                  <a:pt x="848982" y="109512"/>
                </a:lnTo>
                <a:lnTo>
                  <a:pt x="829005" y="116357"/>
                </a:lnTo>
                <a:lnTo>
                  <a:pt x="814235" y="126339"/>
                </a:lnTo>
                <a:lnTo>
                  <a:pt x="803490" y="138252"/>
                </a:lnTo>
                <a:lnTo>
                  <a:pt x="806691" y="117589"/>
                </a:lnTo>
                <a:lnTo>
                  <a:pt x="810348" y="90678"/>
                </a:lnTo>
                <a:lnTo>
                  <a:pt x="814031" y="61214"/>
                </a:lnTo>
                <a:lnTo>
                  <a:pt x="817257" y="32905"/>
                </a:lnTo>
                <a:lnTo>
                  <a:pt x="958418" y="32905"/>
                </a:lnTo>
                <a:lnTo>
                  <a:pt x="962863" y="4559"/>
                </a:lnTo>
                <a:lnTo>
                  <a:pt x="790536" y="4559"/>
                </a:lnTo>
                <a:lnTo>
                  <a:pt x="785393" y="53644"/>
                </a:lnTo>
                <a:lnTo>
                  <a:pt x="779437" y="102082"/>
                </a:lnTo>
                <a:lnTo>
                  <a:pt x="773557" y="143916"/>
                </a:lnTo>
                <a:lnTo>
                  <a:pt x="768642" y="173202"/>
                </a:lnTo>
                <a:lnTo>
                  <a:pt x="799236" y="180009"/>
                </a:lnTo>
                <a:lnTo>
                  <a:pt x="807923" y="164388"/>
                </a:lnTo>
                <a:lnTo>
                  <a:pt x="820572" y="149999"/>
                </a:lnTo>
                <a:lnTo>
                  <a:pt x="840155" y="139433"/>
                </a:lnTo>
                <a:lnTo>
                  <a:pt x="869670" y="135343"/>
                </a:lnTo>
                <a:lnTo>
                  <a:pt x="901344" y="141947"/>
                </a:lnTo>
                <a:lnTo>
                  <a:pt x="922769" y="159562"/>
                </a:lnTo>
                <a:lnTo>
                  <a:pt x="934910" y="184950"/>
                </a:lnTo>
                <a:lnTo>
                  <a:pt x="938733" y="214807"/>
                </a:lnTo>
                <a:lnTo>
                  <a:pt x="934593" y="248818"/>
                </a:lnTo>
                <a:lnTo>
                  <a:pt x="921512" y="275729"/>
                </a:lnTo>
                <a:lnTo>
                  <a:pt x="898537" y="293408"/>
                </a:lnTo>
                <a:lnTo>
                  <a:pt x="864717" y="299783"/>
                </a:lnTo>
                <a:lnTo>
                  <a:pt x="835329" y="295021"/>
                </a:lnTo>
                <a:lnTo>
                  <a:pt x="814501" y="282346"/>
                </a:lnTo>
                <a:lnTo>
                  <a:pt x="800798" y="264083"/>
                </a:lnTo>
                <a:lnTo>
                  <a:pt x="792746" y="242620"/>
                </a:lnTo>
                <a:lnTo>
                  <a:pt x="761212" y="242620"/>
                </a:lnTo>
                <a:lnTo>
                  <a:pt x="772490" y="278663"/>
                </a:lnTo>
                <a:lnTo>
                  <a:pt x="794258" y="305295"/>
                </a:lnTo>
                <a:lnTo>
                  <a:pt x="825068" y="321805"/>
                </a:lnTo>
                <a:lnTo>
                  <a:pt x="863485" y="327469"/>
                </a:lnTo>
                <a:lnTo>
                  <a:pt x="911428" y="318681"/>
                </a:lnTo>
                <a:lnTo>
                  <a:pt x="944880" y="294398"/>
                </a:lnTo>
                <a:lnTo>
                  <a:pt x="964488" y="257784"/>
                </a:lnTo>
                <a:lnTo>
                  <a:pt x="970876" y="211963"/>
                </a:lnTo>
                <a:close/>
              </a:path>
            </a:pathLst>
          </a:custGeom>
          <a:solidFill>
            <a:srgbClr val="13171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object 2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6461" y="5624517"/>
            <a:ext cx="142062" cy="142062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34443" y="5624517"/>
            <a:ext cx="142062" cy="142062"/>
          </a:xfrm>
          <a:prstGeom prst="rect">
            <a:avLst/>
          </a:prstGeom>
        </p:spPr>
      </p:pic>
      <p:sp>
        <p:nvSpPr>
          <p:cNvPr id="27" name="object 27"/>
          <p:cNvSpPr/>
          <p:nvPr/>
        </p:nvSpPr>
        <p:spPr>
          <a:xfrm>
            <a:off x="1189202" y="4692548"/>
            <a:ext cx="1487805" cy="262255"/>
          </a:xfrm>
          <a:custGeom>
            <a:avLst/>
            <a:gdLst/>
            <a:ahLst/>
            <a:cxnLst/>
            <a:rect l="l" t="t" r="r" b="b"/>
            <a:pathLst>
              <a:path w="1487805" h="262254">
                <a:moveTo>
                  <a:pt x="203466" y="201498"/>
                </a:moveTo>
                <a:lnTo>
                  <a:pt x="72593" y="201498"/>
                </a:lnTo>
                <a:lnTo>
                  <a:pt x="72593" y="153238"/>
                </a:lnTo>
                <a:lnTo>
                  <a:pt x="189839" y="153238"/>
                </a:lnTo>
                <a:lnTo>
                  <a:pt x="189839" y="97345"/>
                </a:lnTo>
                <a:lnTo>
                  <a:pt x="72593" y="97345"/>
                </a:lnTo>
                <a:lnTo>
                  <a:pt x="72593" y="55905"/>
                </a:lnTo>
                <a:lnTo>
                  <a:pt x="194805" y="55905"/>
                </a:lnTo>
                <a:lnTo>
                  <a:pt x="194805" y="12"/>
                </a:lnTo>
                <a:lnTo>
                  <a:pt x="0" y="12"/>
                </a:lnTo>
                <a:lnTo>
                  <a:pt x="0" y="257403"/>
                </a:lnTo>
                <a:lnTo>
                  <a:pt x="195046" y="257403"/>
                </a:lnTo>
                <a:lnTo>
                  <a:pt x="203466" y="201498"/>
                </a:lnTo>
                <a:close/>
              </a:path>
              <a:path w="1487805" h="262254">
                <a:moveTo>
                  <a:pt x="485063" y="0"/>
                </a:moveTo>
                <a:lnTo>
                  <a:pt x="407771" y="0"/>
                </a:lnTo>
                <a:lnTo>
                  <a:pt x="367665" y="136042"/>
                </a:lnTo>
                <a:lnTo>
                  <a:pt x="361683" y="157734"/>
                </a:lnTo>
                <a:lnTo>
                  <a:pt x="356781" y="177736"/>
                </a:lnTo>
                <a:lnTo>
                  <a:pt x="352704" y="197421"/>
                </a:lnTo>
                <a:lnTo>
                  <a:pt x="351561" y="197421"/>
                </a:lnTo>
                <a:lnTo>
                  <a:pt x="347103" y="176555"/>
                </a:lnTo>
                <a:lnTo>
                  <a:pt x="342252" y="156095"/>
                </a:lnTo>
                <a:lnTo>
                  <a:pt x="336600" y="134581"/>
                </a:lnTo>
                <a:lnTo>
                  <a:pt x="298030" y="0"/>
                </a:lnTo>
                <a:lnTo>
                  <a:pt x="217906" y="0"/>
                </a:lnTo>
                <a:lnTo>
                  <a:pt x="306006" y="257390"/>
                </a:lnTo>
                <a:lnTo>
                  <a:pt x="394982" y="257390"/>
                </a:lnTo>
                <a:lnTo>
                  <a:pt x="485063" y="0"/>
                </a:lnTo>
                <a:close/>
              </a:path>
              <a:path w="1487805" h="262254">
                <a:moveTo>
                  <a:pt x="723747" y="257390"/>
                </a:moveTo>
                <a:lnTo>
                  <a:pt x="707301" y="207327"/>
                </a:lnTo>
                <a:lnTo>
                  <a:pt x="688936" y="151434"/>
                </a:lnTo>
                <a:lnTo>
                  <a:pt x="655599" y="49936"/>
                </a:lnTo>
                <a:lnTo>
                  <a:pt x="639191" y="12"/>
                </a:lnTo>
                <a:lnTo>
                  <a:pt x="616127" y="12"/>
                </a:lnTo>
                <a:lnTo>
                  <a:pt x="616127" y="151434"/>
                </a:lnTo>
                <a:lnTo>
                  <a:pt x="561047" y="151434"/>
                </a:lnTo>
                <a:lnTo>
                  <a:pt x="568706" y="123850"/>
                </a:lnTo>
                <a:lnTo>
                  <a:pt x="575843" y="97193"/>
                </a:lnTo>
                <a:lnTo>
                  <a:pt x="582129" y="72288"/>
                </a:lnTo>
                <a:lnTo>
                  <a:pt x="587273" y="49936"/>
                </a:lnTo>
                <a:lnTo>
                  <a:pt x="588302" y="49936"/>
                </a:lnTo>
                <a:lnTo>
                  <a:pt x="593407" y="70700"/>
                </a:lnTo>
                <a:lnTo>
                  <a:pt x="599871" y="94932"/>
                </a:lnTo>
                <a:lnTo>
                  <a:pt x="607504" y="122047"/>
                </a:lnTo>
                <a:lnTo>
                  <a:pt x="616127" y="151434"/>
                </a:lnTo>
                <a:lnTo>
                  <a:pt x="616127" y="12"/>
                </a:lnTo>
                <a:lnTo>
                  <a:pt x="541553" y="12"/>
                </a:lnTo>
                <a:lnTo>
                  <a:pt x="460209" y="257390"/>
                </a:lnTo>
                <a:lnTo>
                  <a:pt x="533679" y="257390"/>
                </a:lnTo>
                <a:lnTo>
                  <a:pt x="548576" y="207327"/>
                </a:lnTo>
                <a:lnTo>
                  <a:pt x="629361" y="207327"/>
                </a:lnTo>
                <a:lnTo>
                  <a:pt x="644994" y="257390"/>
                </a:lnTo>
                <a:lnTo>
                  <a:pt x="723747" y="257390"/>
                </a:lnTo>
                <a:close/>
              </a:path>
              <a:path w="1487805" h="262254">
                <a:moveTo>
                  <a:pt x="947686" y="201498"/>
                </a:moveTo>
                <a:lnTo>
                  <a:pt x="826376" y="201498"/>
                </a:lnTo>
                <a:lnTo>
                  <a:pt x="826376" y="0"/>
                </a:lnTo>
                <a:lnTo>
                  <a:pt x="750735" y="0"/>
                </a:lnTo>
                <a:lnTo>
                  <a:pt x="750735" y="257390"/>
                </a:lnTo>
                <a:lnTo>
                  <a:pt x="939520" y="257390"/>
                </a:lnTo>
                <a:lnTo>
                  <a:pt x="947686" y="201498"/>
                </a:lnTo>
                <a:close/>
              </a:path>
              <a:path w="1487805" h="262254">
                <a:moveTo>
                  <a:pt x="1201928" y="0"/>
                </a:moveTo>
                <a:lnTo>
                  <a:pt x="1126159" y="0"/>
                </a:lnTo>
                <a:lnTo>
                  <a:pt x="1126159" y="158242"/>
                </a:lnTo>
                <a:lnTo>
                  <a:pt x="1123518" y="180492"/>
                </a:lnTo>
                <a:lnTo>
                  <a:pt x="1115872" y="195884"/>
                </a:lnTo>
                <a:lnTo>
                  <a:pt x="1103579" y="204838"/>
                </a:lnTo>
                <a:lnTo>
                  <a:pt x="1087018" y="207733"/>
                </a:lnTo>
                <a:lnTo>
                  <a:pt x="1070965" y="205193"/>
                </a:lnTo>
                <a:lnTo>
                  <a:pt x="1057935" y="196824"/>
                </a:lnTo>
                <a:lnTo>
                  <a:pt x="1049185" y="181533"/>
                </a:lnTo>
                <a:lnTo>
                  <a:pt x="1045997" y="158242"/>
                </a:lnTo>
                <a:lnTo>
                  <a:pt x="1045997" y="0"/>
                </a:lnTo>
                <a:lnTo>
                  <a:pt x="970483" y="0"/>
                </a:lnTo>
                <a:lnTo>
                  <a:pt x="970483" y="151003"/>
                </a:lnTo>
                <a:lnTo>
                  <a:pt x="978928" y="203669"/>
                </a:lnTo>
                <a:lnTo>
                  <a:pt x="1002626" y="237972"/>
                </a:lnTo>
                <a:lnTo>
                  <a:pt x="1039063" y="256578"/>
                </a:lnTo>
                <a:lnTo>
                  <a:pt x="1085748" y="262178"/>
                </a:lnTo>
                <a:lnTo>
                  <a:pt x="1131570" y="256781"/>
                </a:lnTo>
                <a:lnTo>
                  <a:pt x="1168425" y="238493"/>
                </a:lnTo>
                <a:lnTo>
                  <a:pt x="1192999" y="204165"/>
                </a:lnTo>
                <a:lnTo>
                  <a:pt x="1201928" y="150647"/>
                </a:lnTo>
                <a:lnTo>
                  <a:pt x="1201928" y="0"/>
                </a:lnTo>
                <a:close/>
              </a:path>
              <a:path w="1487805" h="262254">
                <a:moveTo>
                  <a:pt x="1487563" y="257390"/>
                </a:moveTo>
                <a:lnTo>
                  <a:pt x="1471117" y="207327"/>
                </a:lnTo>
                <a:lnTo>
                  <a:pt x="1452753" y="151434"/>
                </a:lnTo>
                <a:lnTo>
                  <a:pt x="1419415" y="49936"/>
                </a:lnTo>
                <a:lnTo>
                  <a:pt x="1403007" y="12"/>
                </a:lnTo>
                <a:lnTo>
                  <a:pt x="1379943" y="12"/>
                </a:lnTo>
                <a:lnTo>
                  <a:pt x="1379943" y="151434"/>
                </a:lnTo>
                <a:lnTo>
                  <a:pt x="1324851" y="151434"/>
                </a:lnTo>
                <a:lnTo>
                  <a:pt x="1332522" y="123850"/>
                </a:lnTo>
                <a:lnTo>
                  <a:pt x="1339659" y="97193"/>
                </a:lnTo>
                <a:lnTo>
                  <a:pt x="1345946" y="72288"/>
                </a:lnTo>
                <a:lnTo>
                  <a:pt x="1351089" y="49936"/>
                </a:lnTo>
                <a:lnTo>
                  <a:pt x="1352118" y="49936"/>
                </a:lnTo>
                <a:lnTo>
                  <a:pt x="1357223" y="70700"/>
                </a:lnTo>
                <a:lnTo>
                  <a:pt x="1363687" y="94932"/>
                </a:lnTo>
                <a:lnTo>
                  <a:pt x="1371320" y="122047"/>
                </a:lnTo>
                <a:lnTo>
                  <a:pt x="1379943" y="151434"/>
                </a:lnTo>
                <a:lnTo>
                  <a:pt x="1379943" y="12"/>
                </a:lnTo>
                <a:lnTo>
                  <a:pt x="1305369" y="12"/>
                </a:lnTo>
                <a:lnTo>
                  <a:pt x="1224026" y="257390"/>
                </a:lnTo>
                <a:lnTo>
                  <a:pt x="1297495" y="257390"/>
                </a:lnTo>
                <a:lnTo>
                  <a:pt x="1312392" y="207327"/>
                </a:lnTo>
                <a:lnTo>
                  <a:pt x="1393177" y="207327"/>
                </a:lnTo>
                <a:lnTo>
                  <a:pt x="1408798" y="257390"/>
                </a:lnTo>
                <a:lnTo>
                  <a:pt x="1487563" y="257390"/>
                </a:lnTo>
                <a:close/>
              </a:path>
            </a:pathLst>
          </a:custGeom>
          <a:solidFill>
            <a:srgbClr val="1317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185951" y="5010365"/>
            <a:ext cx="720090" cy="438784"/>
          </a:xfrm>
          <a:custGeom>
            <a:avLst/>
            <a:gdLst/>
            <a:ahLst/>
            <a:cxnLst/>
            <a:rect l="l" t="t" r="r" b="b"/>
            <a:pathLst>
              <a:path w="720089" h="438785">
                <a:moveTo>
                  <a:pt x="331876" y="130251"/>
                </a:moveTo>
                <a:lnTo>
                  <a:pt x="325615" y="0"/>
                </a:lnTo>
                <a:lnTo>
                  <a:pt x="0" y="0"/>
                </a:lnTo>
                <a:lnTo>
                  <a:pt x="0" y="13779"/>
                </a:lnTo>
                <a:lnTo>
                  <a:pt x="36944" y="13779"/>
                </a:lnTo>
                <a:lnTo>
                  <a:pt x="36944" y="424561"/>
                </a:lnTo>
                <a:lnTo>
                  <a:pt x="0" y="424561"/>
                </a:lnTo>
                <a:lnTo>
                  <a:pt x="0" y="438340"/>
                </a:lnTo>
                <a:lnTo>
                  <a:pt x="236702" y="438340"/>
                </a:lnTo>
                <a:lnTo>
                  <a:pt x="236702" y="424561"/>
                </a:lnTo>
                <a:lnTo>
                  <a:pt x="159054" y="424561"/>
                </a:lnTo>
                <a:lnTo>
                  <a:pt x="159054" y="233565"/>
                </a:lnTo>
                <a:lnTo>
                  <a:pt x="187236" y="233565"/>
                </a:lnTo>
                <a:lnTo>
                  <a:pt x="201764" y="234823"/>
                </a:lnTo>
                <a:lnTo>
                  <a:pt x="235762" y="253606"/>
                </a:lnTo>
                <a:lnTo>
                  <a:pt x="258127" y="298818"/>
                </a:lnTo>
                <a:lnTo>
                  <a:pt x="263626" y="320611"/>
                </a:lnTo>
                <a:lnTo>
                  <a:pt x="274269" y="320611"/>
                </a:lnTo>
                <a:lnTo>
                  <a:pt x="274269" y="135267"/>
                </a:lnTo>
                <a:lnTo>
                  <a:pt x="264871" y="135267"/>
                </a:lnTo>
                <a:lnTo>
                  <a:pt x="260324" y="153352"/>
                </a:lnTo>
                <a:lnTo>
                  <a:pt x="254228" y="169392"/>
                </a:lnTo>
                <a:lnTo>
                  <a:pt x="226669" y="204965"/>
                </a:lnTo>
                <a:lnTo>
                  <a:pt x="187236" y="217284"/>
                </a:lnTo>
                <a:lnTo>
                  <a:pt x="159054" y="217284"/>
                </a:lnTo>
                <a:lnTo>
                  <a:pt x="159054" y="13779"/>
                </a:lnTo>
                <a:lnTo>
                  <a:pt x="176580" y="13779"/>
                </a:lnTo>
                <a:lnTo>
                  <a:pt x="229247" y="19888"/>
                </a:lnTo>
                <a:lnTo>
                  <a:pt x="267068" y="38201"/>
                </a:lnTo>
                <a:lnTo>
                  <a:pt x="295630" y="73418"/>
                </a:lnTo>
                <a:lnTo>
                  <a:pt x="320611" y="130251"/>
                </a:lnTo>
                <a:lnTo>
                  <a:pt x="331876" y="130251"/>
                </a:lnTo>
                <a:close/>
              </a:path>
              <a:path w="720089" h="438785">
                <a:moveTo>
                  <a:pt x="719493" y="301828"/>
                </a:moveTo>
                <a:lnTo>
                  <a:pt x="706970" y="301828"/>
                </a:lnTo>
                <a:lnTo>
                  <a:pt x="697865" y="327545"/>
                </a:lnTo>
                <a:lnTo>
                  <a:pt x="685596" y="350824"/>
                </a:lnTo>
                <a:lnTo>
                  <a:pt x="651548" y="390118"/>
                </a:lnTo>
                <a:lnTo>
                  <a:pt x="606844" y="415950"/>
                </a:lnTo>
                <a:lnTo>
                  <a:pt x="553554" y="424561"/>
                </a:lnTo>
                <a:lnTo>
                  <a:pt x="529755" y="424561"/>
                </a:lnTo>
                <a:lnTo>
                  <a:pt x="529755" y="223545"/>
                </a:lnTo>
                <a:lnTo>
                  <a:pt x="544779" y="223545"/>
                </a:lnTo>
                <a:lnTo>
                  <a:pt x="586625" y="234823"/>
                </a:lnTo>
                <a:lnTo>
                  <a:pt x="614197" y="270357"/>
                </a:lnTo>
                <a:lnTo>
                  <a:pt x="627430" y="310591"/>
                </a:lnTo>
                <a:lnTo>
                  <a:pt x="638086" y="310591"/>
                </a:lnTo>
                <a:lnTo>
                  <a:pt x="638086" y="125247"/>
                </a:lnTo>
                <a:lnTo>
                  <a:pt x="628688" y="125247"/>
                </a:lnTo>
                <a:lnTo>
                  <a:pt x="623874" y="143065"/>
                </a:lnTo>
                <a:lnTo>
                  <a:pt x="617562" y="158978"/>
                </a:lnTo>
                <a:lnTo>
                  <a:pt x="589889" y="194767"/>
                </a:lnTo>
                <a:lnTo>
                  <a:pt x="551040" y="207264"/>
                </a:lnTo>
                <a:lnTo>
                  <a:pt x="529755" y="207264"/>
                </a:lnTo>
                <a:lnTo>
                  <a:pt x="529755" y="13779"/>
                </a:lnTo>
                <a:lnTo>
                  <a:pt x="551675" y="13779"/>
                </a:lnTo>
                <a:lnTo>
                  <a:pt x="600659" y="19646"/>
                </a:lnTo>
                <a:lnTo>
                  <a:pt x="636206" y="37261"/>
                </a:lnTo>
                <a:lnTo>
                  <a:pt x="664375" y="70688"/>
                </a:lnTo>
                <a:lnTo>
                  <a:pt x="691311" y="123990"/>
                </a:lnTo>
                <a:lnTo>
                  <a:pt x="702576" y="123990"/>
                </a:lnTo>
                <a:lnTo>
                  <a:pt x="696315" y="0"/>
                </a:lnTo>
                <a:lnTo>
                  <a:pt x="370700" y="0"/>
                </a:lnTo>
                <a:lnTo>
                  <a:pt x="370700" y="13779"/>
                </a:lnTo>
                <a:lnTo>
                  <a:pt x="407644" y="13779"/>
                </a:lnTo>
                <a:lnTo>
                  <a:pt x="407644" y="424561"/>
                </a:lnTo>
                <a:lnTo>
                  <a:pt x="370700" y="424561"/>
                </a:lnTo>
                <a:lnTo>
                  <a:pt x="370700" y="438340"/>
                </a:lnTo>
                <a:lnTo>
                  <a:pt x="714476" y="438340"/>
                </a:lnTo>
                <a:lnTo>
                  <a:pt x="719493" y="301828"/>
                </a:lnTo>
                <a:close/>
              </a:path>
            </a:pathLst>
          </a:custGeom>
          <a:solidFill>
            <a:srgbClr val="85C5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959914" y="5003469"/>
            <a:ext cx="720725" cy="451484"/>
          </a:xfrm>
          <a:custGeom>
            <a:avLst/>
            <a:gdLst/>
            <a:ahLst/>
            <a:cxnLst/>
            <a:rect l="l" t="t" r="r" b="b"/>
            <a:pathLst>
              <a:path w="720725" h="451485">
                <a:moveTo>
                  <a:pt x="318109" y="301828"/>
                </a:moveTo>
                <a:lnTo>
                  <a:pt x="313880" y="263321"/>
                </a:lnTo>
                <a:lnTo>
                  <a:pt x="297408" y="224002"/>
                </a:lnTo>
                <a:lnTo>
                  <a:pt x="270192" y="196316"/>
                </a:lnTo>
                <a:lnTo>
                  <a:pt x="230759" y="174409"/>
                </a:lnTo>
                <a:lnTo>
                  <a:pt x="194564" y="161810"/>
                </a:lnTo>
                <a:lnTo>
                  <a:pt x="153416" y="150291"/>
                </a:lnTo>
                <a:lnTo>
                  <a:pt x="135661" y="144919"/>
                </a:lnTo>
                <a:lnTo>
                  <a:pt x="91109" y="124307"/>
                </a:lnTo>
                <a:lnTo>
                  <a:pt x="67335" y="92608"/>
                </a:lnTo>
                <a:lnTo>
                  <a:pt x="65747" y="78587"/>
                </a:lnTo>
                <a:lnTo>
                  <a:pt x="67081" y="64465"/>
                </a:lnTo>
                <a:lnTo>
                  <a:pt x="87045" y="31013"/>
                </a:lnTo>
                <a:lnTo>
                  <a:pt x="128663" y="14274"/>
                </a:lnTo>
                <a:lnTo>
                  <a:pt x="146837" y="13157"/>
                </a:lnTo>
                <a:lnTo>
                  <a:pt x="165735" y="15214"/>
                </a:lnTo>
                <a:lnTo>
                  <a:pt x="201434" y="31648"/>
                </a:lnTo>
                <a:lnTo>
                  <a:pt x="234480" y="63830"/>
                </a:lnTo>
                <a:lnTo>
                  <a:pt x="265950" y="107505"/>
                </a:lnTo>
                <a:lnTo>
                  <a:pt x="281152" y="133388"/>
                </a:lnTo>
                <a:lnTo>
                  <a:pt x="291172" y="133388"/>
                </a:lnTo>
                <a:lnTo>
                  <a:pt x="286791" y="6896"/>
                </a:lnTo>
                <a:lnTo>
                  <a:pt x="279908" y="6896"/>
                </a:lnTo>
                <a:lnTo>
                  <a:pt x="275310" y="15252"/>
                </a:lnTo>
                <a:lnTo>
                  <a:pt x="270090" y="19431"/>
                </a:lnTo>
                <a:lnTo>
                  <a:pt x="264261" y="19431"/>
                </a:lnTo>
                <a:lnTo>
                  <a:pt x="258165" y="18821"/>
                </a:lnTo>
                <a:lnTo>
                  <a:pt x="248678" y="17005"/>
                </a:lnTo>
                <a:lnTo>
                  <a:pt x="235775" y="13970"/>
                </a:lnTo>
                <a:lnTo>
                  <a:pt x="219481" y="9715"/>
                </a:lnTo>
                <a:lnTo>
                  <a:pt x="201650" y="5473"/>
                </a:lnTo>
                <a:lnTo>
                  <a:pt x="184175" y="2438"/>
                </a:lnTo>
                <a:lnTo>
                  <a:pt x="167055" y="609"/>
                </a:lnTo>
                <a:lnTo>
                  <a:pt x="150291" y="0"/>
                </a:lnTo>
                <a:lnTo>
                  <a:pt x="117665" y="2501"/>
                </a:lnTo>
                <a:lnTo>
                  <a:pt x="63334" y="22555"/>
                </a:lnTo>
                <a:lnTo>
                  <a:pt x="24244" y="61099"/>
                </a:lnTo>
                <a:lnTo>
                  <a:pt x="4356" y="109004"/>
                </a:lnTo>
                <a:lnTo>
                  <a:pt x="1879" y="135890"/>
                </a:lnTo>
                <a:lnTo>
                  <a:pt x="4305" y="167792"/>
                </a:lnTo>
                <a:lnTo>
                  <a:pt x="23710" y="218198"/>
                </a:lnTo>
                <a:lnTo>
                  <a:pt x="60655" y="251434"/>
                </a:lnTo>
                <a:lnTo>
                  <a:pt x="109893" y="273900"/>
                </a:lnTo>
                <a:lnTo>
                  <a:pt x="151218" y="286486"/>
                </a:lnTo>
                <a:lnTo>
                  <a:pt x="173799" y="293509"/>
                </a:lnTo>
                <a:lnTo>
                  <a:pt x="210743" y="309321"/>
                </a:lnTo>
                <a:lnTo>
                  <a:pt x="244602" y="340271"/>
                </a:lnTo>
                <a:lnTo>
                  <a:pt x="251104" y="370395"/>
                </a:lnTo>
                <a:lnTo>
                  <a:pt x="249593" y="386384"/>
                </a:lnTo>
                <a:lnTo>
                  <a:pt x="226999" y="421436"/>
                </a:lnTo>
                <a:lnTo>
                  <a:pt x="186778" y="437286"/>
                </a:lnTo>
                <a:lnTo>
                  <a:pt x="171577" y="438340"/>
                </a:lnTo>
                <a:lnTo>
                  <a:pt x="148069" y="435800"/>
                </a:lnTo>
                <a:lnTo>
                  <a:pt x="102831" y="415442"/>
                </a:lnTo>
                <a:lnTo>
                  <a:pt x="60591" y="376428"/>
                </a:lnTo>
                <a:lnTo>
                  <a:pt x="25374" y="328841"/>
                </a:lnTo>
                <a:lnTo>
                  <a:pt x="10642" y="302463"/>
                </a:lnTo>
                <a:lnTo>
                  <a:pt x="0" y="302463"/>
                </a:lnTo>
                <a:lnTo>
                  <a:pt x="6261" y="451485"/>
                </a:lnTo>
                <a:lnTo>
                  <a:pt x="15036" y="451485"/>
                </a:lnTo>
                <a:lnTo>
                  <a:pt x="20447" y="438962"/>
                </a:lnTo>
                <a:lnTo>
                  <a:pt x="26085" y="432701"/>
                </a:lnTo>
                <a:lnTo>
                  <a:pt x="31940" y="432701"/>
                </a:lnTo>
                <a:lnTo>
                  <a:pt x="36995" y="433285"/>
                </a:lnTo>
                <a:lnTo>
                  <a:pt x="47193" y="435051"/>
                </a:lnTo>
                <a:lnTo>
                  <a:pt x="82969" y="442099"/>
                </a:lnTo>
                <a:lnTo>
                  <a:pt x="105333" y="446214"/>
                </a:lnTo>
                <a:lnTo>
                  <a:pt x="126403" y="449135"/>
                </a:lnTo>
                <a:lnTo>
                  <a:pt x="146189" y="450900"/>
                </a:lnTo>
                <a:lnTo>
                  <a:pt x="164693" y="451485"/>
                </a:lnTo>
                <a:lnTo>
                  <a:pt x="197459" y="448919"/>
                </a:lnTo>
                <a:lnTo>
                  <a:pt x="253034" y="428421"/>
                </a:lnTo>
                <a:lnTo>
                  <a:pt x="294322" y="388315"/>
                </a:lnTo>
                <a:lnTo>
                  <a:pt x="315468" y="333984"/>
                </a:lnTo>
                <a:lnTo>
                  <a:pt x="318109" y="301828"/>
                </a:lnTo>
                <a:close/>
              </a:path>
              <a:path w="720725" h="451485">
                <a:moveTo>
                  <a:pt x="720115" y="164071"/>
                </a:moveTo>
                <a:lnTo>
                  <a:pt x="713854" y="6896"/>
                </a:lnTo>
                <a:lnTo>
                  <a:pt x="344398" y="6896"/>
                </a:lnTo>
                <a:lnTo>
                  <a:pt x="338137" y="164071"/>
                </a:lnTo>
                <a:lnTo>
                  <a:pt x="350037" y="164071"/>
                </a:lnTo>
                <a:lnTo>
                  <a:pt x="362902" y="126746"/>
                </a:lnTo>
                <a:lnTo>
                  <a:pt x="375234" y="95580"/>
                </a:lnTo>
                <a:lnTo>
                  <a:pt x="398246" y="51663"/>
                </a:lnTo>
                <a:lnTo>
                  <a:pt x="441337" y="22021"/>
                </a:lnTo>
                <a:lnTo>
                  <a:pt x="460248" y="20040"/>
                </a:lnTo>
                <a:lnTo>
                  <a:pt x="468388" y="20040"/>
                </a:lnTo>
                <a:lnTo>
                  <a:pt x="468388" y="432079"/>
                </a:lnTo>
                <a:lnTo>
                  <a:pt x="415163" y="432079"/>
                </a:lnTo>
                <a:lnTo>
                  <a:pt x="415163" y="445236"/>
                </a:lnTo>
                <a:lnTo>
                  <a:pt x="643724" y="445236"/>
                </a:lnTo>
                <a:lnTo>
                  <a:pt x="643724" y="432079"/>
                </a:lnTo>
                <a:lnTo>
                  <a:pt x="590499" y="432079"/>
                </a:lnTo>
                <a:lnTo>
                  <a:pt x="590499" y="20040"/>
                </a:lnTo>
                <a:lnTo>
                  <a:pt x="598004" y="20040"/>
                </a:lnTo>
                <a:lnTo>
                  <a:pt x="616864" y="21932"/>
                </a:lnTo>
                <a:lnTo>
                  <a:pt x="659371" y="50419"/>
                </a:lnTo>
                <a:lnTo>
                  <a:pt x="682218" y="94018"/>
                </a:lnTo>
                <a:lnTo>
                  <a:pt x="708215" y="164071"/>
                </a:lnTo>
                <a:lnTo>
                  <a:pt x="720115" y="164071"/>
                </a:lnTo>
                <a:close/>
              </a:path>
            </a:pathLst>
          </a:custGeom>
          <a:solidFill>
            <a:srgbClr val="85C55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0" name="object 30"/>
          <p:cNvGrpSpPr/>
          <p:nvPr/>
        </p:nvGrpSpPr>
        <p:grpSpPr>
          <a:xfrm>
            <a:off x="1162498" y="3296881"/>
            <a:ext cx="1658620" cy="1269365"/>
            <a:chOff x="1162498" y="3296881"/>
            <a:chExt cx="1658620" cy="1269365"/>
          </a:xfrm>
        </p:grpSpPr>
        <p:sp>
          <p:nvSpPr>
            <p:cNvPr id="31" name="object 31"/>
            <p:cNvSpPr/>
            <p:nvPr/>
          </p:nvSpPr>
          <p:spPr>
            <a:xfrm>
              <a:off x="1496209" y="3319894"/>
              <a:ext cx="1183005" cy="1071245"/>
            </a:xfrm>
            <a:custGeom>
              <a:avLst/>
              <a:gdLst/>
              <a:ahLst/>
              <a:cxnLst/>
              <a:rect l="l" t="t" r="r" b="b"/>
              <a:pathLst>
                <a:path w="1183005" h="1071245">
                  <a:moveTo>
                    <a:pt x="334381" y="0"/>
                  </a:moveTo>
                  <a:lnTo>
                    <a:pt x="285231" y="587"/>
                  </a:lnTo>
                  <a:lnTo>
                    <a:pt x="236174" y="2305"/>
                  </a:lnTo>
                  <a:lnTo>
                    <a:pt x="187237" y="5468"/>
                  </a:lnTo>
                  <a:lnTo>
                    <a:pt x="143222" y="14784"/>
                  </a:lnTo>
                  <a:lnTo>
                    <a:pt x="103629" y="34031"/>
                  </a:lnTo>
                  <a:lnTo>
                    <a:pt x="69278" y="61739"/>
                  </a:lnTo>
                  <a:lnTo>
                    <a:pt x="40986" y="96436"/>
                  </a:lnTo>
                  <a:lnTo>
                    <a:pt x="19572" y="136650"/>
                  </a:lnTo>
                  <a:lnTo>
                    <a:pt x="5853" y="180910"/>
                  </a:lnTo>
                  <a:lnTo>
                    <a:pt x="649" y="227743"/>
                  </a:lnTo>
                  <a:lnTo>
                    <a:pt x="308" y="262888"/>
                  </a:lnTo>
                  <a:lnTo>
                    <a:pt x="410" y="597081"/>
                  </a:lnTo>
                  <a:lnTo>
                    <a:pt x="144" y="623298"/>
                  </a:lnTo>
                  <a:lnTo>
                    <a:pt x="69" y="630619"/>
                  </a:lnTo>
                  <a:lnTo>
                    <a:pt x="0" y="651784"/>
                  </a:lnTo>
                  <a:lnTo>
                    <a:pt x="3047" y="699223"/>
                  </a:lnTo>
                  <a:lnTo>
                    <a:pt x="3142" y="700696"/>
                  </a:lnTo>
                  <a:lnTo>
                    <a:pt x="14276" y="746133"/>
                  </a:lnTo>
                  <a:lnTo>
                    <a:pt x="32907" y="786345"/>
                  </a:lnTo>
                  <a:lnTo>
                    <a:pt x="58666" y="821535"/>
                  </a:lnTo>
                  <a:lnTo>
                    <a:pt x="91187" y="851907"/>
                  </a:lnTo>
                  <a:lnTo>
                    <a:pt x="130100" y="877666"/>
                  </a:lnTo>
                  <a:lnTo>
                    <a:pt x="32348" y="1070668"/>
                  </a:lnTo>
                  <a:lnTo>
                    <a:pt x="60988" y="1064355"/>
                  </a:lnTo>
                  <a:lnTo>
                    <a:pt x="85064" y="1057473"/>
                  </a:lnTo>
                  <a:lnTo>
                    <a:pt x="106909" y="1050476"/>
                  </a:lnTo>
                  <a:lnTo>
                    <a:pt x="128855" y="1043820"/>
                  </a:lnTo>
                  <a:lnTo>
                    <a:pt x="197410" y="908502"/>
                  </a:lnTo>
                  <a:lnTo>
                    <a:pt x="1067075" y="908502"/>
                  </a:lnTo>
                  <a:lnTo>
                    <a:pt x="1015631" y="857232"/>
                  </a:lnTo>
                  <a:lnTo>
                    <a:pt x="341656" y="857232"/>
                  </a:lnTo>
                  <a:lnTo>
                    <a:pt x="337745" y="856914"/>
                  </a:lnTo>
                  <a:lnTo>
                    <a:pt x="300234" y="849955"/>
                  </a:lnTo>
                  <a:lnTo>
                    <a:pt x="244920" y="830549"/>
                  </a:lnTo>
                  <a:lnTo>
                    <a:pt x="240844" y="828822"/>
                  </a:lnTo>
                  <a:lnTo>
                    <a:pt x="987124" y="828822"/>
                  </a:lnTo>
                  <a:lnTo>
                    <a:pt x="946996" y="788829"/>
                  </a:lnTo>
                  <a:lnTo>
                    <a:pt x="161875" y="788829"/>
                  </a:lnTo>
                  <a:lnTo>
                    <a:pt x="126810" y="760343"/>
                  </a:lnTo>
                  <a:lnTo>
                    <a:pt x="918413" y="760343"/>
                  </a:lnTo>
                  <a:lnTo>
                    <a:pt x="878285" y="720351"/>
                  </a:lnTo>
                  <a:lnTo>
                    <a:pt x="94806" y="720351"/>
                  </a:lnTo>
                  <a:lnTo>
                    <a:pt x="90712" y="713466"/>
                  </a:lnTo>
                  <a:lnTo>
                    <a:pt x="86889" y="706425"/>
                  </a:lnTo>
                  <a:lnTo>
                    <a:pt x="83346" y="699223"/>
                  </a:lnTo>
                  <a:lnTo>
                    <a:pt x="80087" y="691852"/>
                  </a:lnTo>
                  <a:lnTo>
                    <a:pt x="849689" y="691852"/>
                  </a:lnTo>
                  <a:lnTo>
                    <a:pt x="809484" y="651784"/>
                  </a:lnTo>
                  <a:lnTo>
                    <a:pt x="67412" y="651784"/>
                  </a:lnTo>
                  <a:lnTo>
                    <a:pt x="63031" y="623298"/>
                  </a:lnTo>
                  <a:lnTo>
                    <a:pt x="780905" y="623298"/>
                  </a:lnTo>
                  <a:lnTo>
                    <a:pt x="740786" y="583305"/>
                  </a:lnTo>
                  <a:lnTo>
                    <a:pt x="61621" y="583305"/>
                  </a:lnTo>
                  <a:lnTo>
                    <a:pt x="61724" y="576199"/>
                  </a:lnTo>
                  <a:lnTo>
                    <a:pt x="61809" y="569086"/>
                  </a:lnTo>
                  <a:lnTo>
                    <a:pt x="61878" y="561962"/>
                  </a:lnTo>
                  <a:lnTo>
                    <a:pt x="61939" y="554819"/>
                  </a:lnTo>
                  <a:lnTo>
                    <a:pt x="712210" y="554819"/>
                  </a:lnTo>
                  <a:lnTo>
                    <a:pt x="672078" y="514814"/>
                  </a:lnTo>
                  <a:lnTo>
                    <a:pt x="62167" y="514814"/>
                  </a:lnTo>
                  <a:lnTo>
                    <a:pt x="62244" y="486328"/>
                  </a:lnTo>
                  <a:lnTo>
                    <a:pt x="643502" y="486328"/>
                  </a:lnTo>
                  <a:lnTo>
                    <a:pt x="625844" y="468726"/>
                  </a:lnTo>
                  <a:lnTo>
                    <a:pt x="625755" y="468485"/>
                  </a:lnTo>
                  <a:lnTo>
                    <a:pt x="603123" y="446336"/>
                  </a:lnTo>
                  <a:lnTo>
                    <a:pt x="62167" y="446336"/>
                  </a:lnTo>
                  <a:lnTo>
                    <a:pt x="62091" y="417850"/>
                  </a:lnTo>
                  <a:lnTo>
                    <a:pt x="574034" y="417850"/>
                  </a:lnTo>
                  <a:lnTo>
                    <a:pt x="533190" y="377781"/>
                  </a:lnTo>
                  <a:lnTo>
                    <a:pt x="61939" y="377781"/>
                  </a:lnTo>
                  <a:lnTo>
                    <a:pt x="61826" y="356400"/>
                  </a:lnTo>
                  <a:lnTo>
                    <a:pt x="61774" y="349282"/>
                  </a:lnTo>
                  <a:lnTo>
                    <a:pt x="504217" y="349282"/>
                  </a:lnTo>
                  <a:lnTo>
                    <a:pt x="474079" y="319552"/>
                  </a:lnTo>
                  <a:lnTo>
                    <a:pt x="468386" y="281452"/>
                  </a:lnTo>
                  <a:lnTo>
                    <a:pt x="463756" y="196932"/>
                  </a:lnTo>
                  <a:lnTo>
                    <a:pt x="465154" y="184856"/>
                  </a:lnTo>
                  <a:lnTo>
                    <a:pt x="178233" y="184856"/>
                  </a:lnTo>
                  <a:lnTo>
                    <a:pt x="159809" y="181133"/>
                  </a:lnTo>
                  <a:lnTo>
                    <a:pt x="144759" y="170982"/>
                  </a:lnTo>
                  <a:lnTo>
                    <a:pt x="134609" y="155929"/>
                  </a:lnTo>
                  <a:lnTo>
                    <a:pt x="130887" y="137497"/>
                  </a:lnTo>
                  <a:lnTo>
                    <a:pt x="134609" y="119073"/>
                  </a:lnTo>
                  <a:lnTo>
                    <a:pt x="144759" y="104023"/>
                  </a:lnTo>
                  <a:lnTo>
                    <a:pt x="159809" y="93874"/>
                  </a:lnTo>
                  <a:lnTo>
                    <a:pt x="178233" y="90152"/>
                  </a:lnTo>
                  <a:lnTo>
                    <a:pt x="492832" y="90152"/>
                  </a:lnTo>
                  <a:lnTo>
                    <a:pt x="503698" y="70806"/>
                  </a:lnTo>
                  <a:lnTo>
                    <a:pt x="536148" y="35124"/>
                  </a:lnTo>
                  <a:lnTo>
                    <a:pt x="580607" y="2966"/>
                  </a:lnTo>
                  <a:lnTo>
                    <a:pt x="334381" y="0"/>
                  </a:lnTo>
                  <a:close/>
                </a:path>
                <a:path w="1183005" h="1071245">
                  <a:moveTo>
                    <a:pt x="291005" y="1023568"/>
                  </a:moveTo>
                  <a:lnTo>
                    <a:pt x="241288" y="1023568"/>
                  </a:lnTo>
                  <a:lnTo>
                    <a:pt x="262078" y="1024643"/>
                  </a:lnTo>
                  <a:lnTo>
                    <a:pt x="260833" y="1024643"/>
                  </a:lnTo>
                  <a:lnTo>
                    <a:pt x="281153" y="1027539"/>
                  </a:lnTo>
                  <a:lnTo>
                    <a:pt x="283579" y="1028009"/>
                  </a:lnTo>
                  <a:lnTo>
                    <a:pt x="285929" y="1028402"/>
                  </a:lnTo>
                  <a:lnTo>
                    <a:pt x="288278" y="1028948"/>
                  </a:lnTo>
                  <a:lnTo>
                    <a:pt x="291005" y="1023568"/>
                  </a:lnTo>
                  <a:close/>
                </a:path>
                <a:path w="1183005" h="1071245">
                  <a:moveTo>
                    <a:pt x="1067075" y="908502"/>
                  </a:moveTo>
                  <a:lnTo>
                    <a:pt x="197410" y="908502"/>
                  </a:lnTo>
                  <a:lnTo>
                    <a:pt x="223788" y="919144"/>
                  </a:lnTo>
                  <a:lnTo>
                    <a:pt x="231711" y="921859"/>
                  </a:lnTo>
                  <a:lnTo>
                    <a:pt x="239744" y="924367"/>
                  </a:lnTo>
                  <a:lnTo>
                    <a:pt x="247878" y="926670"/>
                  </a:lnTo>
                  <a:lnTo>
                    <a:pt x="256109" y="928771"/>
                  </a:lnTo>
                  <a:lnTo>
                    <a:pt x="206643" y="1026523"/>
                  </a:lnTo>
                  <a:lnTo>
                    <a:pt x="223757" y="1024326"/>
                  </a:lnTo>
                  <a:lnTo>
                    <a:pt x="241288" y="1023568"/>
                  </a:lnTo>
                  <a:lnTo>
                    <a:pt x="291005" y="1023568"/>
                  </a:lnTo>
                  <a:lnTo>
                    <a:pt x="334379" y="938004"/>
                  </a:lnTo>
                  <a:lnTo>
                    <a:pt x="1096678" y="938004"/>
                  </a:lnTo>
                  <a:lnTo>
                    <a:pt x="1067075" y="908502"/>
                  </a:lnTo>
                  <a:close/>
                </a:path>
                <a:path w="1183005" h="1071245">
                  <a:moveTo>
                    <a:pt x="1096678" y="938004"/>
                  </a:moveTo>
                  <a:lnTo>
                    <a:pt x="794970" y="938004"/>
                  </a:lnTo>
                  <a:lnTo>
                    <a:pt x="806283" y="948301"/>
                  </a:lnTo>
                  <a:lnTo>
                    <a:pt x="840055" y="979482"/>
                  </a:lnTo>
                  <a:lnTo>
                    <a:pt x="865281" y="999274"/>
                  </a:lnTo>
                  <a:lnTo>
                    <a:pt x="892657" y="1013421"/>
                  </a:lnTo>
                  <a:lnTo>
                    <a:pt x="922278" y="1021889"/>
                  </a:lnTo>
                  <a:lnTo>
                    <a:pt x="954241" y="1024643"/>
                  </a:lnTo>
                  <a:lnTo>
                    <a:pt x="1176237" y="1024643"/>
                  </a:lnTo>
                  <a:lnTo>
                    <a:pt x="1181215" y="1023932"/>
                  </a:lnTo>
                  <a:lnTo>
                    <a:pt x="1182381" y="1023932"/>
                  </a:lnTo>
                  <a:lnTo>
                    <a:pt x="1169633" y="1010711"/>
                  </a:lnTo>
                  <a:lnTo>
                    <a:pt x="1096678" y="938004"/>
                  </a:lnTo>
                  <a:close/>
                </a:path>
                <a:path w="1183005" h="1071245">
                  <a:moveTo>
                    <a:pt x="987124" y="828822"/>
                  </a:moveTo>
                  <a:lnTo>
                    <a:pt x="762725" y="828822"/>
                  </a:lnTo>
                  <a:lnTo>
                    <a:pt x="803974" y="857232"/>
                  </a:lnTo>
                  <a:lnTo>
                    <a:pt x="1015631" y="857232"/>
                  </a:lnTo>
                  <a:lnTo>
                    <a:pt x="987124" y="828822"/>
                  </a:lnTo>
                  <a:close/>
                </a:path>
                <a:path w="1183005" h="1071245">
                  <a:moveTo>
                    <a:pt x="918413" y="760343"/>
                  </a:moveTo>
                  <a:lnTo>
                    <a:pt x="663411" y="760343"/>
                  </a:lnTo>
                  <a:lnTo>
                    <a:pt x="704737" y="788829"/>
                  </a:lnTo>
                  <a:lnTo>
                    <a:pt x="946996" y="788829"/>
                  </a:lnTo>
                  <a:lnTo>
                    <a:pt x="918413" y="760343"/>
                  </a:lnTo>
                  <a:close/>
                </a:path>
                <a:path w="1183005" h="1071245">
                  <a:moveTo>
                    <a:pt x="849689" y="691852"/>
                  </a:moveTo>
                  <a:lnTo>
                    <a:pt x="564084" y="691852"/>
                  </a:lnTo>
                  <a:lnTo>
                    <a:pt x="605334" y="720351"/>
                  </a:lnTo>
                  <a:lnTo>
                    <a:pt x="878285" y="720351"/>
                  </a:lnTo>
                  <a:lnTo>
                    <a:pt x="849689" y="691852"/>
                  </a:lnTo>
                  <a:close/>
                </a:path>
                <a:path w="1183005" h="1071245">
                  <a:moveTo>
                    <a:pt x="780905" y="623298"/>
                  </a:moveTo>
                  <a:lnTo>
                    <a:pt x="464694" y="623298"/>
                  </a:lnTo>
                  <a:lnTo>
                    <a:pt x="506020" y="651784"/>
                  </a:lnTo>
                  <a:lnTo>
                    <a:pt x="809484" y="651784"/>
                  </a:lnTo>
                  <a:lnTo>
                    <a:pt x="780905" y="623298"/>
                  </a:lnTo>
                  <a:close/>
                </a:path>
                <a:path w="1183005" h="1071245">
                  <a:moveTo>
                    <a:pt x="712210" y="554819"/>
                  </a:moveTo>
                  <a:lnTo>
                    <a:pt x="365367" y="554819"/>
                  </a:lnTo>
                  <a:lnTo>
                    <a:pt x="406617" y="583305"/>
                  </a:lnTo>
                  <a:lnTo>
                    <a:pt x="740786" y="583305"/>
                  </a:lnTo>
                  <a:lnTo>
                    <a:pt x="712210" y="554819"/>
                  </a:lnTo>
                  <a:close/>
                </a:path>
                <a:path w="1183005" h="1071245">
                  <a:moveTo>
                    <a:pt x="643502" y="486328"/>
                  </a:moveTo>
                  <a:lnTo>
                    <a:pt x="266053" y="486328"/>
                  </a:lnTo>
                  <a:lnTo>
                    <a:pt x="307303" y="514814"/>
                  </a:lnTo>
                  <a:lnTo>
                    <a:pt x="672078" y="514814"/>
                  </a:lnTo>
                  <a:lnTo>
                    <a:pt x="643502" y="486328"/>
                  </a:lnTo>
                  <a:close/>
                </a:path>
                <a:path w="1183005" h="1071245">
                  <a:moveTo>
                    <a:pt x="574034" y="417850"/>
                  </a:moveTo>
                  <a:lnTo>
                    <a:pt x="166650" y="417850"/>
                  </a:lnTo>
                  <a:lnTo>
                    <a:pt x="207976" y="446336"/>
                  </a:lnTo>
                  <a:lnTo>
                    <a:pt x="603123" y="446336"/>
                  </a:lnTo>
                  <a:lnTo>
                    <a:pt x="574034" y="417850"/>
                  </a:lnTo>
                  <a:close/>
                </a:path>
                <a:path w="1183005" h="1071245">
                  <a:moveTo>
                    <a:pt x="504217" y="349282"/>
                  </a:moveTo>
                  <a:lnTo>
                    <a:pt x="67336" y="349282"/>
                  </a:lnTo>
                  <a:lnTo>
                    <a:pt x="108662" y="377781"/>
                  </a:lnTo>
                  <a:lnTo>
                    <a:pt x="533190" y="377781"/>
                  </a:lnTo>
                  <a:lnTo>
                    <a:pt x="504217" y="349282"/>
                  </a:lnTo>
                  <a:close/>
                </a:path>
                <a:path w="1183005" h="1071245">
                  <a:moveTo>
                    <a:pt x="492832" y="90152"/>
                  </a:moveTo>
                  <a:lnTo>
                    <a:pt x="178233" y="90152"/>
                  </a:lnTo>
                  <a:lnTo>
                    <a:pt x="196652" y="93874"/>
                  </a:lnTo>
                  <a:lnTo>
                    <a:pt x="211680" y="104023"/>
                  </a:lnTo>
                  <a:lnTo>
                    <a:pt x="221804" y="119073"/>
                  </a:lnTo>
                  <a:lnTo>
                    <a:pt x="225515" y="137497"/>
                  </a:lnTo>
                  <a:lnTo>
                    <a:pt x="221804" y="155929"/>
                  </a:lnTo>
                  <a:lnTo>
                    <a:pt x="211680" y="170982"/>
                  </a:lnTo>
                  <a:lnTo>
                    <a:pt x="196652" y="181133"/>
                  </a:lnTo>
                  <a:lnTo>
                    <a:pt x="178233" y="184856"/>
                  </a:lnTo>
                  <a:lnTo>
                    <a:pt x="465154" y="184856"/>
                  </a:lnTo>
                  <a:lnTo>
                    <a:pt x="468967" y="151916"/>
                  </a:lnTo>
                  <a:lnTo>
                    <a:pt x="481793" y="109805"/>
                  </a:lnTo>
                  <a:lnTo>
                    <a:pt x="492832" y="90152"/>
                  </a:lnTo>
                  <a:close/>
                </a:path>
              </a:pathLst>
            </a:custGeom>
            <a:solidFill>
              <a:srgbClr val="4245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162494" y="3296881"/>
              <a:ext cx="1558290" cy="1269365"/>
            </a:xfrm>
            <a:custGeom>
              <a:avLst/>
              <a:gdLst/>
              <a:ahLst/>
              <a:cxnLst/>
              <a:rect l="l" t="t" r="r" b="b"/>
              <a:pathLst>
                <a:path w="1558289" h="1269364">
                  <a:moveTo>
                    <a:pt x="258267" y="129133"/>
                  </a:moveTo>
                  <a:lnTo>
                    <a:pt x="162267" y="113423"/>
                  </a:lnTo>
                  <a:lnTo>
                    <a:pt x="129133" y="0"/>
                  </a:lnTo>
                  <a:lnTo>
                    <a:pt x="115912" y="90551"/>
                  </a:lnTo>
                  <a:lnTo>
                    <a:pt x="0" y="129133"/>
                  </a:lnTo>
                  <a:lnTo>
                    <a:pt x="89890" y="139585"/>
                  </a:lnTo>
                  <a:lnTo>
                    <a:pt x="129133" y="258267"/>
                  </a:lnTo>
                  <a:lnTo>
                    <a:pt x="142417" y="161734"/>
                  </a:lnTo>
                  <a:lnTo>
                    <a:pt x="145072" y="153289"/>
                  </a:lnTo>
                  <a:lnTo>
                    <a:pt x="150215" y="146342"/>
                  </a:lnTo>
                  <a:lnTo>
                    <a:pt x="157314" y="141427"/>
                  </a:lnTo>
                  <a:lnTo>
                    <a:pt x="165849" y="139014"/>
                  </a:lnTo>
                  <a:lnTo>
                    <a:pt x="258267" y="129133"/>
                  </a:lnTo>
                  <a:close/>
                </a:path>
                <a:path w="1558289" h="1269364">
                  <a:moveTo>
                    <a:pt x="1277581" y="129133"/>
                  </a:moveTo>
                  <a:lnTo>
                    <a:pt x="1181582" y="113423"/>
                  </a:lnTo>
                  <a:lnTo>
                    <a:pt x="1148448" y="0"/>
                  </a:lnTo>
                  <a:lnTo>
                    <a:pt x="1135227" y="90551"/>
                  </a:lnTo>
                  <a:lnTo>
                    <a:pt x="1019314" y="129133"/>
                  </a:lnTo>
                  <a:lnTo>
                    <a:pt x="1109205" y="139585"/>
                  </a:lnTo>
                  <a:lnTo>
                    <a:pt x="1148448" y="258267"/>
                  </a:lnTo>
                  <a:lnTo>
                    <a:pt x="1161732" y="161734"/>
                  </a:lnTo>
                  <a:lnTo>
                    <a:pt x="1164386" y="153289"/>
                  </a:lnTo>
                  <a:lnTo>
                    <a:pt x="1169530" y="146342"/>
                  </a:lnTo>
                  <a:lnTo>
                    <a:pt x="1176629" y="141427"/>
                  </a:lnTo>
                  <a:lnTo>
                    <a:pt x="1185164" y="139014"/>
                  </a:lnTo>
                  <a:lnTo>
                    <a:pt x="1277581" y="129133"/>
                  </a:lnTo>
                  <a:close/>
                </a:path>
                <a:path w="1558289" h="1269364">
                  <a:moveTo>
                    <a:pt x="1544802" y="1205534"/>
                  </a:moveTo>
                  <a:lnTo>
                    <a:pt x="1544688" y="1205255"/>
                  </a:lnTo>
                  <a:lnTo>
                    <a:pt x="1539087" y="1192733"/>
                  </a:lnTo>
                  <a:lnTo>
                    <a:pt x="1511858" y="1131925"/>
                  </a:lnTo>
                  <a:lnTo>
                    <a:pt x="1510017" y="1128801"/>
                  </a:lnTo>
                  <a:lnTo>
                    <a:pt x="1508874" y="1126832"/>
                  </a:lnTo>
                  <a:lnTo>
                    <a:pt x="1498574" y="1128801"/>
                  </a:lnTo>
                  <a:lnTo>
                    <a:pt x="1367713" y="1128522"/>
                  </a:lnTo>
                  <a:lnTo>
                    <a:pt x="1279880" y="1126629"/>
                  </a:lnTo>
                  <a:lnTo>
                    <a:pt x="1219377" y="1121143"/>
                  </a:lnTo>
                  <a:lnTo>
                    <a:pt x="1175143" y="1113116"/>
                  </a:lnTo>
                  <a:lnTo>
                    <a:pt x="1111173" y="1094168"/>
                  </a:lnTo>
                  <a:lnTo>
                    <a:pt x="1079284" y="1085596"/>
                  </a:lnTo>
                  <a:lnTo>
                    <a:pt x="1043343" y="1077518"/>
                  </a:lnTo>
                  <a:lnTo>
                    <a:pt x="1012355" y="1071829"/>
                  </a:lnTo>
                  <a:lnTo>
                    <a:pt x="981494" y="1070127"/>
                  </a:lnTo>
                  <a:lnTo>
                    <a:pt x="945908" y="1074013"/>
                  </a:lnTo>
                  <a:lnTo>
                    <a:pt x="878103" y="1098029"/>
                  </a:lnTo>
                  <a:lnTo>
                    <a:pt x="814895" y="1152906"/>
                  </a:lnTo>
                  <a:lnTo>
                    <a:pt x="780376" y="1192733"/>
                  </a:lnTo>
                  <a:lnTo>
                    <a:pt x="763079" y="1172362"/>
                  </a:lnTo>
                  <a:lnTo>
                    <a:pt x="721271" y="1128801"/>
                  </a:lnTo>
                  <a:lnTo>
                    <a:pt x="685253" y="1099667"/>
                  </a:lnTo>
                  <a:lnTo>
                    <a:pt x="622134" y="1075474"/>
                  </a:lnTo>
                  <a:lnTo>
                    <a:pt x="617270" y="1074483"/>
                  </a:lnTo>
                  <a:lnTo>
                    <a:pt x="614845" y="1074013"/>
                  </a:lnTo>
                  <a:lnTo>
                    <a:pt x="593813" y="1071016"/>
                  </a:lnTo>
                  <a:lnTo>
                    <a:pt x="576605" y="1070127"/>
                  </a:lnTo>
                  <a:lnTo>
                    <a:pt x="573036" y="1070127"/>
                  </a:lnTo>
                  <a:lnTo>
                    <a:pt x="526986" y="1075474"/>
                  </a:lnTo>
                  <a:lnTo>
                    <a:pt x="474751" y="1087081"/>
                  </a:lnTo>
                  <a:lnTo>
                    <a:pt x="418744" y="1103947"/>
                  </a:lnTo>
                  <a:lnTo>
                    <a:pt x="394677" y="1110830"/>
                  </a:lnTo>
                  <a:lnTo>
                    <a:pt x="335648" y="1121867"/>
                  </a:lnTo>
                  <a:lnTo>
                    <a:pt x="253136" y="1127785"/>
                  </a:lnTo>
                  <a:lnTo>
                    <a:pt x="188633" y="1128522"/>
                  </a:lnTo>
                  <a:lnTo>
                    <a:pt x="62141" y="1128801"/>
                  </a:lnTo>
                  <a:lnTo>
                    <a:pt x="51879" y="1126832"/>
                  </a:lnTo>
                  <a:lnTo>
                    <a:pt x="48907" y="1131925"/>
                  </a:lnTo>
                  <a:lnTo>
                    <a:pt x="15925" y="1205572"/>
                  </a:lnTo>
                  <a:lnTo>
                    <a:pt x="84836" y="1205572"/>
                  </a:lnTo>
                  <a:lnTo>
                    <a:pt x="662711" y="1205458"/>
                  </a:lnTo>
                  <a:lnTo>
                    <a:pt x="666788" y="1222603"/>
                  </a:lnTo>
                  <a:lnTo>
                    <a:pt x="694448" y="1255826"/>
                  </a:lnTo>
                  <a:lnTo>
                    <a:pt x="736511" y="1267358"/>
                  </a:lnTo>
                  <a:lnTo>
                    <a:pt x="779526" y="1268971"/>
                  </a:lnTo>
                  <a:lnTo>
                    <a:pt x="781164" y="1268971"/>
                  </a:lnTo>
                  <a:lnTo>
                    <a:pt x="824166" y="1267358"/>
                  </a:lnTo>
                  <a:lnTo>
                    <a:pt x="866241" y="1255826"/>
                  </a:lnTo>
                  <a:lnTo>
                    <a:pt x="893927" y="1222603"/>
                  </a:lnTo>
                  <a:lnTo>
                    <a:pt x="898055" y="1205407"/>
                  </a:lnTo>
                  <a:lnTo>
                    <a:pt x="1119492" y="1205357"/>
                  </a:lnTo>
                  <a:lnTo>
                    <a:pt x="1544802" y="1205534"/>
                  </a:lnTo>
                  <a:close/>
                </a:path>
                <a:path w="1558289" h="1269364">
                  <a:moveTo>
                    <a:pt x="1557896" y="453301"/>
                  </a:moveTo>
                  <a:lnTo>
                    <a:pt x="1461897" y="437591"/>
                  </a:lnTo>
                  <a:lnTo>
                    <a:pt x="1428762" y="324167"/>
                  </a:lnTo>
                  <a:lnTo>
                    <a:pt x="1415542" y="414718"/>
                  </a:lnTo>
                  <a:lnTo>
                    <a:pt x="1299629" y="453301"/>
                  </a:lnTo>
                  <a:lnTo>
                    <a:pt x="1389519" y="463753"/>
                  </a:lnTo>
                  <a:lnTo>
                    <a:pt x="1428762" y="582434"/>
                  </a:lnTo>
                  <a:lnTo>
                    <a:pt x="1442059" y="485902"/>
                  </a:lnTo>
                  <a:lnTo>
                    <a:pt x="1444713" y="477456"/>
                  </a:lnTo>
                  <a:lnTo>
                    <a:pt x="1449844" y="470509"/>
                  </a:lnTo>
                  <a:lnTo>
                    <a:pt x="1456944" y="465594"/>
                  </a:lnTo>
                  <a:lnTo>
                    <a:pt x="1465478" y="463181"/>
                  </a:lnTo>
                  <a:lnTo>
                    <a:pt x="1557896" y="453301"/>
                  </a:lnTo>
                  <a:close/>
                </a:path>
              </a:pathLst>
            </a:custGeom>
            <a:solidFill>
              <a:srgbClr val="AAD69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2354488" y="2920919"/>
            <a:ext cx="258445" cy="258445"/>
          </a:xfrm>
          <a:custGeom>
            <a:avLst/>
            <a:gdLst/>
            <a:ahLst/>
            <a:cxnLst/>
            <a:rect l="l" t="t" r="r" b="b"/>
            <a:pathLst>
              <a:path w="258444" h="258444">
                <a:moveTo>
                  <a:pt x="129133" y="0"/>
                </a:moveTo>
                <a:lnTo>
                  <a:pt x="115912" y="90551"/>
                </a:lnTo>
                <a:lnTo>
                  <a:pt x="0" y="129133"/>
                </a:lnTo>
                <a:lnTo>
                  <a:pt x="89890" y="139585"/>
                </a:lnTo>
                <a:lnTo>
                  <a:pt x="129133" y="258267"/>
                </a:lnTo>
                <a:lnTo>
                  <a:pt x="142430" y="161734"/>
                </a:lnTo>
                <a:lnTo>
                  <a:pt x="258267" y="129133"/>
                </a:lnTo>
                <a:lnTo>
                  <a:pt x="162267" y="113423"/>
                </a:lnTo>
                <a:lnTo>
                  <a:pt x="154133" y="110688"/>
                </a:lnTo>
                <a:lnTo>
                  <a:pt x="147448" y="105641"/>
                </a:lnTo>
                <a:lnTo>
                  <a:pt x="142670" y="98761"/>
                </a:lnTo>
                <a:lnTo>
                  <a:pt x="140258" y="90525"/>
                </a:lnTo>
                <a:lnTo>
                  <a:pt x="129133" y="0"/>
                </a:lnTo>
                <a:close/>
              </a:path>
            </a:pathLst>
          </a:custGeom>
          <a:solidFill>
            <a:srgbClr val="AAD6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419514" y="2920919"/>
            <a:ext cx="258445" cy="258445"/>
          </a:xfrm>
          <a:custGeom>
            <a:avLst/>
            <a:gdLst/>
            <a:ahLst/>
            <a:cxnLst/>
            <a:rect l="l" t="t" r="r" b="b"/>
            <a:pathLst>
              <a:path w="258444" h="258444">
                <a:moveTo>
                  <a:pt x="129133" y="0"/>
                </a:moveTo>
                <a:lnTo>
                  <a:pt x="115912" y="90551"/>
                </a:lnTo>
                <a:lnTo>
                  <a:pt x="0" y="129133"/>
                </a:lnTo>
                <a:lnTo>
                  <a:pt x="89890" y="139585"/>
                </a:lnTo>
                <a:lnTo>
                  <a:pt x="129133" y="258267"/>
                </a:lnTo>
                <a:lnTo>
                  <a:pt x="142417" y="161734"/>
                </a:lnTo>
                <a:lnTo>
                  <a:pt x="258267" y="129133"/>
                </a:lnTo>
                <a:lnTo>
                  <a:pt x="162267" y="113423"/>
                </a:lnTo>
                <a:lnTo>
                  <a:pt x="154133" y="110688"/>
                </a:lnTo>
                <a:lnTo>
                  <a:pt x="147448" y="105641"/>
                </a:lnTo>
                <a:lnTo>
                  <a:pt x="142670" y="98761"/>
                </a:lnTo>
                <a:lnTo>
                  <a:pt x="140258" y="90525"/>
                </a:lnTo>
                <a:lnTo>
                  <a:pt x="129133" y="0"/>
                </a:lnTo>
                <a:close/>
              </a:path>
            </a:pathLst>
          </a:custGeom>
          <a:solidFill>
            <a:srgbClr val="AAD6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365930" y="5542572"/>
            <a:ext cx="970915" cy="327660"/>
          </a:xfrm>
          <a:custGeom>
            <a:avLst/>
            <a:gdLst/>
            <a:ahLst/>
            <a:cxnLst/>
            <a:rect l="l" t="t" r="r" b="b"/>
            <a:pathLst>
              <a:path w="970914" h="327660">
                <a:moveTo>
                  <a:pt x="212280" y="293878"/>
                </a:moveTo>
                <a:lnTo>
                  <a:pt x="37160" y="293878"/>
                </a:lnTo>
                <a:lnTo>
                  <a:pt x="44500" y="274447"/>
                </a:lnTo>
                <a:lnTo>
                  <a:pt x="59194" y="251701"/>
                </a:lnTo>
                <a:lnTo>
                  <a:pt x="82829" y="226174"/>
                </a:lnTo>
                <a:lnTo>
                  <a:pt x="117043" y="198399"/>
                </a:lnTo>
                <a:lnTo>
                  <a:pt x="155181" y="169938"/>
                </a:lnTo>
                <a:lnTo>
                  <a:pt x="180378" y="145389"/>
                </a:lnTo>
                <a:lnTo>
                  <a:pt x="194284" y="119748"/>
                </a:lnTo>
                <a:lnTo>
                  <a:pt x="198551" y="88023"/>
                </a:lnTo>
                <a:lnTo>
                  <a:pt x="193141" y="56273"/>
                </a:lnTo>
                <a:lnTo>
                  <a:pt x="176110" y="28143"/>
                </a:lnTo>
                <a:lnTo>
                  <a:pt x="146354" y="8051"/>
                </a:lnTo>
                <a:lnTo>
                  <a:pt x="102704" y="381"/>
                </a:lnTo>
                <a:lnTo>
                  <a:pt x="61468" y="7467"/>
                </a:lnTo>
                <a:lnTo>
                  <a:pt x="30810" y="26924"/>
                </a:lnTo>
                <a:lnTo>
                  <a:pt x="10820" y="56045"/>
                </a:lnTo>
                <a:lnTo>
                  <a:pt x="1625" y="92113"/>
                </a:lnTo>
                <a:lnTo>
                  <a:pt x="33147" y="92113"/>
                </a:lnTo>
                <a:lnTo>
                  <a:pt x="40855" y="65519"/>
                </a:lnTo>
                <a:lnTo>
                  <a:pt x="54356" y="45364"/>
                </a:lnTo>
                <a:lnTo>
                  <a:pt x="74561" y="32600"/>
                </a:lnTo>
                <a:lnTo>
                  <a:pt x="102400" y="28143"/>
                </a:lnTo>
                <a:lnTo>
                  <a:pt x="129286" y="32867"/>
                </a:lnTo>
                <a:lnTo>
                  <a:pt x="149148" y="45885"/>
                </a:lnTo>
                <a:lnTo>
                  <a:pt x="161455" y="65430"/>
                </a:lnTo>
                <a:lnTo>
                  <a:pt x="165671" y="89763"/>
                </a:lnTo>
                <a:lnTo>
                  <a:pt x="162064" y="114173"/>
                </a:lnTo>
                <a:lnTo>
                  <a:pt x="150266" y="133616"/>
                </a:lnTo>
                <a:lnTo>
                  <a:pt x="128879" y="152971"/>
                </a:lnTo>
                <a:lnTo>
                  <a:pt x="96481" y="177050"/>
                </a:lnTo>
                <a:lnTo>
                  <a:pt x="50952" y="215988"/>
                </a:lnTo>
                <a:lnTo>
                  <a:pt x="21170" y="252971"/>
                </a:lnTo>
                <a:lnTo>
                  <a:pt x="4927" y="287578"/>
                </a:lnTo>
                <a:lnTo>
                  <a:pt x="0" y="319354"/>
                </a:lnTo>
                <a:lnTo>
                  <a:pt x="0" y="321995"/>
                </a:lnTo>
                <a:lnTo>
                  <a:pt x="207010" y="321995"/>
                </a:lnTo>
                <a:lnTo>
                  <a:pt x="212280" y="293878"/>
                </a:lnTo>
                <a:close/>
              </a:path>
              <a:path w="970914" h="327660">
                <a:moveTo>
                  <a:pt x="465442" y="161150"/>
                </a:moveTo>
                <a:lnTo>
                  <a:pt x="462381" y="116078"/>
                </a:lnTo>
                <a:lnTo>
                  <a:pt x="462292" y="114833"/>
                </a:lnTo>
                <a:lnTo>
                  <a:pt x="451904" y="71818"/>
                </a:lnTo>
                <a:lnTo>
                  <a:pt x="451866" y="71640"/>
                </a:lnTo>
                <a:lnTo>
                  <a:pt x="451751" y="71196"/>
                </a:lnTo>
                <a:lnTo>
                  <a:pt x="432231" y="34582"/>
                </a:lnTo>
                <a:lnTo>
                  <a:pt x="432168" y="161150"/>
                </a:lnTo>
                <a:lnTo>
                  <a:pt x="429120" y="209689"/>
                </a:lnTo>
                <a:lnTo>
                  <a:pt x="429044" y="211061"/>
                </a:lnTo>
                <a:lnTo>
                  <a:pt x="417677" y="255498"/>
                </a:lnTo>
                <a:lnTo>
                  <a:pt x="395109" y="287362"/>
                </a:lnTo>
                <a:lnTo>
                  <a:pt x="358381" y="299554"/>
                </a:lnTo>
                <a:lnTo>
                  <a:pt x="322135" y="286600"/>
                </a:lnTo>
                <a:lnTo>
                  <a:pt x="299745" y="253682"/>
                </a:lnTo>
                <a:lnTo>
                  <a:pt x="288378" y="209689"/>
                </a:lnTo>
                <a:lnTo>
                  <a:pt x="285216" y="163512"/>
                </a:lnTo>
                <a:lnTo>
                  <a:pt x="288302" y="116078"/>
                </a:lnTo>
                <a:lnTo>
                  <a:pt x="288404" y="114617"/>
                </a:lnTo>
                <a:lnTo>
                  <a:pt x="288518" y="112788"/>
                </a:lnTo>
                <a:lnTo>
                  <a:pt x="300278" y="69418"/>
                </a:lnTo>
                <a:lnTo>
                  <a:pt x="323227" y="39179"/>
                </a:lnTo>
                <a:lnTo>
                  <a:pt x="360133" y="27825"/>
                </a:lnTo>
                <a:lnTo>
                  <a:pt x="396138" y="40093"/>
                </a:lnTo>
                <a:lnTo>
                  <a:pt x="418160" y="71640"/>
                </a:lnTo>
                <a:lnTo>
                  <a:pt x="429158" y="114617"/>
                </a:lnTo>
                <a:lnTo>
                  <a:pt x="432168" y="161150"/>
                </a:lnTo>
                <a:lnTo>
                  <a:pt x="432168" y="34531"/>
                </a:lnTo>
                <a:lnTo>
                  <a:pt x="424154" y="27825"/>
                </a:lnTo>
                <a:lnTo>
                  <a:pt x="402158" y="9423"/>
                </a:lnTo>
                <a:lnTo>
                  <a:pt x="402336" y="9423"/>
                </a:lnTo>
                <a:lnTo>
                  <a:pt x="359752" y="0"/>
                </a:lnTo>
                <a:lnTo>
                  <a:pt x="316814" y="9423"/>
                </a:lnTo>
                <a:lnTo>
                  <a:pt x="286029" y="34810"/>
                </a:lnTo>
                <a:lnTo>
                  <a:pt x="266014" y="71640"/>
                </a:lnTo>
                <a:lnTo>
                  <a:pt x="265925" y="71818"/>
                </a:lnTo>
                <a:lnTo>
                  <a:pt x="254952" y="116078"/>
                </a:lnTo>
                <a:lnTo>
                  <a:pt x="251637" y="163271"/>
                </a:lnTo>
                <a:lnTo>
                  <a:pt x="254698" y="209689"/>
                </a:lnTo>
                <a:lnTo>
                  <a:pt x="264909" y="253682"/>
                </a:lnTo>
                <a:lnTo>
                  <a:pt x="284975" y="292569"/>
                </a:lnTo>
                <a:lnTo>
                  <a:pt x="315404" y="318020"/>
                </a:lnTo>
                <a:lnTo>
                  <a:pt x="358305" y="327456"/>
                </a:lnTo>
                <a:lnTo>
                  <a:pt x="402666" y="317271"/>
                </a:lnTo>
                <a:lnTo>
                  <a:pt x="422795" y="299554"/>
                </a:lnTo>
                <a:lnTo>
                  <a:pt x="433387" y="290245"/>
                </a:lnTo>
                <a:lnTo>
                  <a:pt x="452640" y="251675"/>
                </a:lnTo>
                <a:lnTo>
                  <a:pt x="462610" y="206844"/>
                </a:lnTo>
                <a:lnTo>
                  <a:pt x="465442" y="161150"/>
                </a:lnTo>
                <a:close/>
              </a:path>
              <a:path w="970914" h="327660">
                <a:moveTo>
                  <a:pt x="720636" y="293878"/>
                </a:moveTo>
                <a:lnTo>
                  <a:pt x="545515" y="293878"/>
                </a:lnTo>
                <a:lnTo>
                  <a:pt x="552856" y="274447"/>
                </a:lnTo>
                <a:lnTo>
                  <a:pt x="567537" y="251701"/>
                </a:lnTo>
                <a:lnTo>
                  <a:pt x="591185" y="226174"/>
                </a:lnTo>
                <a:lnTo>
                  <a:pt x="625398" y="198399"/>
                </a:lnTo>
                <a:lnTo>
                  <a:pt x="663536" y="169938"/>
                </a:lnTo>
                <a:lnTo>
                  <a:pt x="688733" y="145389"/>
                </a:lnTo>
                <a:lnTo>
                  <a:pt x="702640" y="119748"/>
                </a:lnTo>
                <a:lnTo>
                  <a:pt x="706907" y="88023"/>
                </a:lnTo>
                <a:lnTo>
                  <a:pt x="701484" y="56273"/>
                </a:lnTo>
                <a:lnTo>
                  <a:pt x="684466" y="28143"/>
                </a:lnTo>
                <a:lnTo>
                  <a:pt x="654697" y="8051"/>
                </a:lnTo>
                <a:lnTo>
                  <a:pt x="611060" y="381"/>
                </a:lnTo>
                <a:lnTo>
                  <a:pt x="569823" y="7467"/>
                </a:lnTo>
                <a:lnTo>
                  <a:pt x="539153" y="26924"/>
                </a:lnTo>
                <a:lnTo>
                  <a:pt x="519176" y="56045"/>
                </a:lnTo>
                <a:lnTo>
                  <a:pt x="509981" y="92113"/>
                </a:lnTo>
                <a:lnTo>
                  <a:pt x="541502" y="92113"/>
                </a:lnTo>
                <a:lnTo>
                  <a:pt x="549211" y="65519"/>
                </a:lnTo>
                <a:lnTo>
                  <a:pt x="562711" y="45364"/>
                </a:lnTo>
                <a:lnTo>
                  <a:pt x="582917" y="32600"/>
                </a:lnTo>
                <a:lnTo>
                  <a:pt x="610755" y="28143"/>
                </a:lnTo>
                <a:lnTo>
                  <a:pt x="637641" y="32867"/>
                </a:lnTo>
                <a:lnTo>
                  <a:pt x="657504" y="45885"/>
                </a:lnTo>
                <a:lnTo>
                  <a:pt x="669810" y="65430"/>
                </a:lnTo>
                <a:lnTo>
                  <a:pt x="674027" y="89763"/>
                </a:lnTo>
                <a:lnTo>
                  <a:pt x="670420" y="114173"/>
                </a:lnTo>
                <a:lnTo>
                  <a:pt x="658622" y="133616"/>
                </a:lnTo>
                <a:lnTo>
                  <a:pt x="637235" y="152971"/>
                </a:lnTo>
                <a:lnTo>
                  <a:pt x="604837" y="177050"/>
                </a:lnTo>
                <a:lnTo>
                  <a:pt x="559295" y="215988"/>
                </a:lnTo>
                <a:lnTo>
                  <a:pt x="529513" y="252971"/>
                </a:lnTo>
                <a:lnTo>
                  <a:pt x="513283" y="287578"/>
                </a:lnTo>
                <a:lnTo>
                  <a:pt x="508355" y="319354"/>
                </a:lnTo>
                <a:lnTo>
                  <a:pt x="508355" y="321995"/>
                </a:lnTo>
                <a:lnTo>
                  <a:pt x="715365" y="321995"/>
                </a:lnTo>
                <a:lnTo>
                  <a:pt x="720636" y="293878"/>
                </a:lnTo>
                <a:close/>
              </a:path>
              <a:path w="970914" h="327660">
                <a:moveTo>
                  <a:pt x="970889" y="211963"/>
                </a:moveTo>
                <a:lnTo>
                  <a:pt x="964031" y="168783"/>
                </a:lnTo>
                <a:lnTo>
                  <a:pt x="944651" y="135674"/>
                </a:lnTo>
                <a:lnTo>
                  <a:pt x="914488" y="114452"/>
                </a:lnTo>
                <a:lnTo>
                  <a:pt x="875334" y="106972"/>
                </a:lnTo>
                <a:lnTo>
                  <a:pt x="848995" y="109512"/>
                </a:lnTo>
                <a:lnTo>
                  <a:pt x="829017" y="116357"/>
                </a:lnTo>
                <a:lnTo>
                  <a:pt x="814235" y="126339"/>
                </a:lnTo>
                <a:lnTo>
                  <a:pt x="803503" y="138252"/>
                </a:lnTo>
                <a:lnTo>
                  <a:pt x="806691" y="117589"/>
                </a:lnTo>
                <a:lnTo>
                  <a:pt x="810361" y="90678"/>
                </a:lnTo>
                <a:lnTo>
                  <a:pt x="814031" y="61214"/>
                </a:lnTo>
                <a:lnTo>
                  <a:pt x="817270" y="32905"/>
                </a:lnTo>
                <a:lnTo>
                  <a:pt x="958430" y="32905"/>
                </a:lnTo>
                <a:lnTo>
                  <a:pt x="962875" y="4559"/>
                </a:lnTo>
                <a:lnTo>
                  <a:pt x="790549" y="4559"/>
                </a:lnTo>
                <a:lnTo>
                  <a:pt x="785393" y="53644"/>
                </a:lnTo>
                <a:lnTo>
                  <a:pt x="779437" y="102082"/>
                </a:lnTo>
                <a:lnTo>
                  <a:pt x="773557" y="143916"/>
                </a:lnTo>
                <a:lnTo>
                  <a:pt x="768654" y="173202"/>
                </a:lnTo>
                <a:lnTo>
                  <a:pt x="799249" y="180009"/>
                </a:lnTo>
                <a:lnTo>
                  <a:pt x="807923" y="164388"/>
                </a:lnTo>
                <a:lnTo>
                  <a:pt x="820572" y="149999"/>
                </a:lnTo>
                <a:lnTo>
                  <a:pt x="840168" y="139433"/>
                </a:lnTo>
                <a:lnTo>
                  <a:pt x="869683" y="135343"/>
                </a:lnTo>
                <a:lnTo>
                  <a:pt x="901357" y="141947"/>
                </a:lnTo>
                <a:lnTo>
                  <a:pt x="922769" y="159562"/>
                </a:lnTo>
                <a:lnTo>
                  <a:pt x="934910" y="184950"/>
                </a:lnTo>
                <a:lnTo>
                  <a:pt x="938745" y="214807"/>
                </a:lnTo>
                <a:lnTo>
                  <a:pt x="934593" y="248818"/>
                </a:lnTo>
                <a:lnTo>
                  <a:pt x="921512" y="275729"/>
                </a:lnTo>
                <a:lnTo>
                  <a:pt x="898537" y="293408"/>
                </a:lnTo>
                <a:lnTo>
                  <a:pt x="864730" y="299783"/>
                </a:lnTo>
                <a:lnTo>
                  <a:pt x="835329" y="295021"/>
                </a:lnTo>
                <a:lnTo>
                  <a:pt x="814514" y="282346"/>
                </a:lnTo>
                <a:lnTo>
                  <a:pt x="800798" y="264083"/>
                </a:lnTo>
                <a:lnTo>
                  <a:pt x="792759" y="242620"/>
                </a:lnTo>
                <a:lnTo>
                  <a:pt x="761225" y="242620"/>
                </a:lnTo>
                <a:lnTo>
                  <a:pt x="772502" y="278663"/>
                </a:lnTo>
                <a:lnTo>
                  <a:pt x="794270" y="305295"/>
                </a:lnTo>
                <a:lnTo>
                  <a:pt x="825080" y="321805"/>
                </a:lnTo>
                <a:lnTo>
                  <a:pt x="863511" y="327469"/>
                </a:lnTo>
                <a:lnTo>
                  <a:pt x="911440" y="318681"/>
                </a:lnTo>
                <a:lnTo>
                  <a:pt x="944892" y="294398"/>
                </a:lnTo>
                <a:lnTo>
                  <a:pt x="964488" y="257784"/>
                </a:lnTo>
                <a:lnTo>
                  <a:pt x="970889" y="211963"/>
                </a:lnTo>
                <a:close/>
              </a:path>
            </a:pathLst>
          </a:custGeom>
          <a:solidFill>
            <a:srgbClr val="01271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6" name="object 3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52831" y="5624517"/>
            <a:ext cx="142062" cy="142062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04849" y="5624517"/>
            <a:ext cx="142062" cy="142062"/>
          </a:xfrm>
          <a:prstGeom prst="rect">
            <a:avLst/>
          </a:prstGeom>
        </p:spPr>
      </p:pic>
      <p:sp>
        <p:nvSpPr>
          <p:cNvPr id="38" name="object 38"/>
          <p:cNvSpPr/>
          <p:nvPr/>
        </p:nvSpPr>
        <p:spPr>
          <a:xfrm>
            <a:off x="4107586" y="4692548"/>
            <a:ext cx="1487805" cy="262255"/>
          </a:xfrm>
          <a:custGeom>
            <a:avLst/>
            <a:gdLst/>
            <a:ahLst/>
            <a:cxnLst/>
            <a:rect l="l" t="t" r="r" b="b"/>
            <a:pathLst>
              <a:path w="1487804" h="262254">
                <a:moveTo>
                  <a:pt x="203466" y="201498"/>
                </a:moveTo>
                <a:lnTo>
                  <a:pt x="72593" y="201498"/>
                </a:lnTo>
                <a:lnTo>
                  <a:pt x="72593" y="153238"/>
                </a:lnTo>
                <a:lnTo>
                  <a:pt x="189839" y="153238"/>
                </a:lnTo>
                <a:lnTo>
                  <a:pt x="189839" y="97345"/>
                </a:lnTo>
                <a:lnTo>
                  <a:pt x="72593" y="97345"/>
                </a:lnTo>
                <a:lnTo>
                  <a:pt x="72593" y="55905"/>
                </a:lnTo>
                <a:lnTo>
                  <a:pt x="194805" y="55905"/>
                </a:lnTo>
                <a:lnTo>
                  <a:pt x="194805" y="12"/>
                </a:lnTo>
                <a:lnTo>
                  <a:pt x="0" y="12"/>
                </a:lnTo>
                <a:lnTo>
                  <a:pt x="0" y="257403"/>
                </a:lnTo>
                <a:lnTo>
                  <a:pt x="195046" y="257403"/>
                </a:lnTo>
                <a:lnTo>
                  <a:pt x="203466" y="201498"/>
                </a:lnTo>
                <a:close/>
              </a:path>
              <a:path w="1487804" h="262254">
                <a:moveTo>
                  <a:pt x="485076" y="0"/>
                </a:moveTo>
                <a:lnTo>
                  <a:pt x="407784" y="0"/>
                </a:lnTo>
                <a:lnTo>
                  <a:pt x="367665" y="136042"/>
                </a:lnTo>
                <a:lnTo>
                  <a:pt x="361696" y="157734"/>
                </a:lnTo>
                <a:lnTo>
                  <a:pt x="356781" y="177736"/>
                </a:lnTo>
                <a:lnTo>
                  <a:pt x="352717" y="197421"/>
                </a:lnTo>
                <a:lnTo>
                  <a:pt x="351574" y="197421"/>
                </a:lnTo>
                <a:lnTo>
                  <a:pt x="347103" y="176555"/>
                </a:lnTo>
                <a:lnTo>
                  <a:pt x="342252" y="156095"/>
                </a:lnTo>
                <a:lnTo>
                  <a:pt x="336613" y="134581"/>
                </a:lnTo>
                <a:lnTo>
                  <a:pt x="298043" y="0"/>
                </a:lnTo>
                <a:lnTo>
                  <a:pt x="217919" y="0"/>
                </a:lnTo>
                <a:lnTo>
                  <a:pt x="306019" y="257390"/>
                </a:lnTo>
                <a:lnTo>
                  <a:pt x="394995" y="257390"/>
                </a:lnTo>
                <a:lnTo>
                  <a:pt x="485076" y="0"/>
                </a:lnTo>
                <a:close/>
              </a:path>
              <a:path w="1487804" h="262254">
                <a:moveTo>
                  <a:pt x="723760" y="257390"/>
                </a:moveTo>
                <a:lnTo>
                  <a:pt x="707301" y="207327"/>
                </a:lnTo>
                <a:lnTo>
                  <a:pt x="688949" y="151434"/>
                </a:lnTo>
                <a:lnTo>
                  <a:pt x="655599" y="49936"/>
                </a:lnTo>
                <a:lnTo>
                  <a:pt x="639203" y="12"/>
                </a:lnTo>
                <a:lnTo>
                  <a:pt x="616140" y="12"/>
                </a:lnTo>
                <a:lnTo>
                  <a:pt x="616140" y="151434"/>
                </a:lnTo>
                <a:lnTo>
                  <a:pt x="561060" y="151434"/>
                </a:lnTo>
                <a:lnTo>
                  <a:pt x="568718" y="123850"/>
                </a:lnTo>
                <a:lnTo>
                  <a:pt x="575843" y="97193"/>
                </a:lnTo>
                <a:lnTo>
                  <a:pt x="582129" y="72288"/>
                </a:lnTo>
                <a:lnTo>
                  <a:pt x="587286" y="49936"/>
                </a:lnTo>
                <a:lnTo>
                  <a:pt x="588314" y="49936"/>
                </a:lnTo>
                <a:lnTo>
                  <a:pt x="593420" y="70700"/>
                </a:lnTo>
                <a:lnTo>
                  <a:pt x="599871" y="94932"/>
                </a:lnTo>
                <a:lnTo>
                  <a:pt x="607504" y="122047"/>
                </a:lnTo>
                <a:lnTo>
                  <a:pt x="616140" y="151434"/>
                </a:lnTo>
                <a:lnTo>
                  <a:pt x="616140" y="12"/>
                </a:lnTo>
                <a:lnTo>
                  <a:pt x="541566" y="12"/>
                </a:lnTo>
                <a:lnTo>
                  <a:pt x="460222" y="257390"/>
                </a:lnTo>
                <a:lnTo>
                  <a:pt x="533692" y="257390"/>
                </a:lnTo>
                <a:lnTo>
                  <a:pt x="548589" y="207327"/>
                </a:lnTo>
                <a:lnTo>
                  <a:pt x="629373" y="207327"/>
                </a:lnTo>
                <a:lnTo>
                  <a:pt x="645007" y="257390"/>
                </a:lnTo>
                <a:lnTo>
                  <a:pt x="723760" y="257390"/>
                </a:lnTo>
                <a:close/>
              </a:path>
              <a:path w="1487804" h="262254">
                <a:moveTo>
                  <a:pt x="947699" y="201498"/>
                </a:moveTo>
                <a:lnTo>
                  <a:pt x="826376" y="201498"/>
                </a:lnTo>
                <a:lnTo>
                  <a:pt x="826376" y="0"/>
                </a:lnTo>
                <a:lnTo>
                  <a:pt x="750735" y="0"/>
                </a:lnTo>
                <a:lnTo>
                  <a:pt x="750735" y="257390"/>
                </a:lnTo>
                <a:lnTo>
                  <a:pt x="939520" y="257390"/>
                </a:lnTo>
                <a:lnTo>
                  <a:pt x="947699" y="201498"/>
                </a:lnTo>
                <a:close/>
              </a:path>
              <a:path w="1487804" h="262254">
                <a:moveTo>
                  <a:pt x="1201928" y="0"/>
                </a:moveTo>
                <a:lnTo>
                  <a:pt x="1126159" y="0"/>
                </a:lnTo>
                <a:lnTo>
                  <a:pt x="1126159" y="158242"/>
                </a:lnTo>
                <a:lnTo>
                  <a:pt x="1123530" y="180492"/>
                </a:lnTo>
                <a:lnTo>
                  <a:pt x="1115872" y="195884"/>
                </a:lnTo>
                <a:lnTo>
                  <a:pt x="1103579" y="204838"/>
                </a:lnTo>
                <a:lnTo>
                  <a:pt x="1087018" y="207733"/>
                </a:lnTo>
                <a:lnTo>
                  <a:pt x="1070965" y="205193"/>
                </a:lnTo>
                <a:lnTo>
                  <a:pt x="1057935" y="196824"/>
                </a:lnTo>
                <a:lnTo>
                  <a:pt x="1049185" y="181533"/>
                </a:lnTo>
                <a:lnTo>
                  <a:pt x="1045997" y="158242"/>
                </a:lnTo>
                <a:lnTo>
                  <a:pt x="1045997" y="0"/>
                </a:lnTo>
                <a:lnTo>
                  <a:pt x="970483" y="0"/>
                </a:lnTo>
                <a:lnTo>
                  <a:pt x="970483" y="151003"/>
                </a:lnTo>
                <a:lnTo>
                  <a:pt x="978928" y="203669"/>
                </a:lnTo>
                <a:lnTo>
                  <a:pt x="1002626" y="237972"/>
                </a:lnTo>
                <a:lnTo>
                  <a:pt x="1039063" y="256578"/>
                </a:lnTo>
                <a:lnTo>
                  <a:pt x="1085748" y="262178"/>
                </a:lnTo>
                <a:lnTo>
                  <a:pt x="1131570" y="256781"/>
                </a:lnTo>
                <a:lnTo>
                  <a:pt x="1168425" y="238493"/>
                </a:lnTo>
                <a:lnTo>
                  <a:pt x="1192999" y="204165"/>
                </a:lnTo>
                <a:lnTo>
                  <a:pt x="1201928" y="150647"/>
                </a:lnTo>
                <a:lnTo>
                  <a:pt x="1201928" y="0"/>
                </a:lnTo>
                <a:close/>
              </a:path>
              <a:path w="1487804" h="262254">
                <a:moveTo>
                  <a:pt x="1487576" y="257390"/>
                </a:moveTo>
                <a:lnTo>
                  <a:pt x="1471129" y="207327"/>
                </a:lnTo>
                <a:lnTo>
                  <a:pt x="1452765" y="151434"/>
                </a:lnTo>
                <a:lnTo>
                  <a:pt x="1419415" y="49936"/>
                </a:lnTo>
                <a:lnTo>
                  <a:pt x="1403019" y="12"/>
                </a:lnTo>
                <a:lnTo>
                  <a:pt x="1379956" y="12"/>
                </a:lnTo>
                <a:lnTo>
                  <a:pt x="1379956" y="151434"/>
                </a:lnTo>
                <a:lnTo>
                  <a:pt x="1324864" y="151434"/>
                </a:lnTo>
                <a:lnTo>
                  <a:pt x="1332522" y="123850"/>
                </a:lnTo>
                <a:lnTo>
                  <a:pt x="1339659" y="97193"/>
                </a:lnTo>
                <a:lnTo>
                  <a:pt x="1345958" y="72288"/>
                </a:lnTo>
                <a:lnTo>
                  <a:pt x="1351102" y="49936"/>
                </a:lnTo>
                <a:lnTo>
                  <a:pt x="1352130" y="49936"/>
                </a:lnTo>
                <a:lnTo>
                  <a:pt x="1357236" y="70700"/>
                </a:lnTo>
                <a:lnTo>
                  <a:pt x="1363687" y="94932"/>
                </a:lnTo>
                <a:lnTo>
                  <a:pt x="1371320" y="122047"/>
                </a:lnTo>
                <a:lnTo>
                  <a:pt x="1379956" y="151434"/>
                </a:lnTo>
                <a:lnTo>
                  <a:pt x="1379956" y="12"/>
                </a:lnTo>
                <a:lnTo>
                  <a:pt x="1305382" y="12"/>
                </a:lnTo>
                <a:lnTo>
                  <a:pt x="1224038" y="257390"/>
                </a:lnTo>
                <a:lnTo>
                  <a:pt x="1297508" y="257390"/>
                </a:lnTo>
                <a:lnTo>
                  <a:pt x="1312405" y="207327"/>
                </a:lnTo>
                <a:lnTo>
                  <a:pt x="1393190" y="207327"/>
                </a:lnTo>
                <a:lnTo>
                  <a:pt x="1408811" y="257390"/>
                </a:lnTo>
                <a:lnTo>
                  <a:pt x="1487576" y="257390"/>
                </a:lnTo>
                <a:close/>
              </a:path>
            </a:pathLst>
          </a:custGeom>
          <a:solidFill>
            <a:srgbClr val="0127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104335" y="5010365"/>
            <a:ext cx="720090" cy="438784"/>
          </a:xfrm>
          <a:custGeom>
            <a:avLst/>
            <a:gdLst/>
            <a:ahLst/>
            <a:cxnLst/>
            <a:rect l="l" t="t" r="r" b="b"/>
            <a:pathLst>
              <a:path w="720089" h="438785">
                <a:moveTo>
                  <a:pt x="331876" y="130251"/>
                </a:moveTo>
                <a:lnTo>
                  <a:pt x="325615" y="0"/>
                </a:lnTo>
                <a:lnTo>
                  <a:pt x="0" y="0"/>
                </a:lnTo>
                <a:lnTo>
                  <a:pt x="0" y="13779"/>
                </a:lnTo>
                <a:lnTo>
                  <a:pt x="36944" y="13779"/>
                </a:lnTo>
                <a:lnTo>
                  <a:pt x="36944" y="424561"/>
                </a:lnTo>
                <a:lnTo>
                  <a:pt x="0" y="424561"/>
                </a:lnTo>
                <a:lnTo>
                  <a:pt x="0" y="438340"/>
                </a:lnTo>
                <a:lnTo>
                  <a:pt x="236702" y="438340"/>
                </a:lnTo>
                <a:lnTo>
                  <a:pt x="236702" y="424561"/>
                </a:lnTo>
                <a:lnTo>
                  <a:pt x="159054" y="424561"/>
                </a:lnTo>
                <a:lnTo>
                  <a:pt x="159054" y="233565"/>
                </a:lnTo>
                <a:lnTo>
                  <a:pt x="187236" y="233565"/>
                </a:lnTo>
                <a:lnTo>
                  <a:pt x="201764" y="234823"/>
                </a:lnTo>
                <a:lnTo>
                  <a:pt x="235762" y="253606"/>
                </a:lnTo>
                <a:lnTo>
                  <a:pt x="258127" y="298818"/>
                </a:lnTo>
                <a:lnTo>
                  <a:pt x="263626" y="320611"/>
                </a:lnTo>
                <a:lnTo>
                  <a:pt x="274269" y="320611"/>
                </a:lnTo>
                <a:lnTo>
                  <a:pt x="274269" y="135267"/>
                </a:lnTo>
                <a:lnTo>
                  <a:pt x="264871" y="135267"/>
                </a:lnTo>
                <a:lnTo>
                  <a:pt x="260337" y="153352"/>
                </a:lnTo>
                <a:lnTo>
                  <a:pt x="254228" y="169392"/>
                </a:lnTo>
                <a:lnTo>
                  <a:pt x="226682" y="204965"/>
                </a:lnTo>
                <a:lnTo>
                  <a:pt x="187236" y="217284"/>
                </a:lnTo>
                <a:lnTo>
                  <a:pt x="159054" y="217284"/>
                </a:lnTo>
                <a:lnTo>
                  <a:pt x="159054" y="13779"/>
                </a:lnTo>
                <a:lnTo>
                  <a:pt x="176580" y="13779"/>
                </a:lnTo>
                <a:lnTo>
                  <a:pt x="229260" y="19888"/>
                </a:lnTo>
                <a:lnTo>
                  <a:pt x="267068" y="38201"/>
                </a:lnTo>
                <a:lnTo>
                  <a:pt x="295643" y="73418"/>
                </a:lnTo>
                <a:lnTo>
                  <a:pt x="320611" y="130251"/>
                </a:lnTo>
                <a:lnTo>
                  <a:pt x="331876" y="130251"/>
                </a:lnTo>
                <a:close/>
              </a:path>
              <a:path w="720089" h="438785">
                <a:moveTo>
                  <a:pt x="719493" y="301828"/>
                </a:moveTo>
                <a:lnTo>
                  <a:pt x="706970" y="301828"/>
                </a:lnTo>
                <a:lnTo>
                  <a:pt x="697865" y="327545"/>
                </a:lnTo>
                <a:lnTo>
                  <a:pt x="685596" y="350824"/>
                </a:lnTo>
                <a:lnTo>
                  <a:pt x="651548" y="390118"/>
                </a:lnTo>
                <a:lnTo>
                  <a:pt x="606844" y="415950"/>
                </a:lnTo>
                <a:lnTo>
                  <a:pt x="553554" y="424561"/>
                </a:lnTo>
                <a:lnTo>
                  <a:pt x="529755" y="424561"/>
                </a:lnTo>
                <a:lnTo>
                  <a:pt x="529755" y="223545"/>
                </a:lnTo>
                <a:lnTo>
                  <a:pt x="544779" y="223545"/>
                </a:lnTo>
                <a:lnTo>
                  <a:pt x="586625" y="234823"/>
                </a:lnTo>
                <a:lnTo>
                  <a:pt x="614197" y="270357"/>
                </a:lnTo>
                <a:lnTo>
                  <a:pt x="627430" y="310591"/>
                </a:lnTo>
                <a:lnTo>
                  <a:pt x="638086" y="310591"/>
                </a:lnTo>
                <a:lnTo>
                  <a:pt x="638086" y="125247"/>
                </a:lnTo>
                <a:lnTo>
                  <a:pt x="628688" y="125247"/>
                </a:lnTo>
                <a:lnTo>
                  <a:pt x="623874" y="143065"/>
                </a:lnTo>
                <a:lnTo>
                  <a:pt x="617575" y="158978"/>
                </a:lnTo>
                <a:lnTo>
                  <a:pt x="589902" y="194767"/>
                </a:lnTo>
                <a:lnTo>
                  <a:pt x="551040" y="207264"/>
                </a:lnTo>
                <a:lnTo>
                  <a:pt x="529755" y="207264"/>
                </a:lnTo>
                <a:lnTo>
                  <a:pt x="529755" y="13779"/>
                </a:lnTo>
                <a:lnTo>
                  <a:pt x="551675" y="13779"/>
                </a:lnTo>
                <a:lnTo>
                  <a:pt x="600671" y="19646"/>
                </a:lnTo>
                <a:lnTo>
                  <a:pt x="636206" y="37261"/>
                </a:lnTo>
                <a:lnTo>
                  <a:pt x="664375" y="70688"/>
                </a:lnTo>
                <a:lnTo>
                  <a:pt x="691311" y="123990"/>
                </a:lnTo>
                <a:lnTo>
                  <a:pt x="702576" y="123990"/>
                </a:lnTo>
                <a:lnTo>
                  <a:pt x="696315" y="0"/>
                </a:lnTo>
                <a:lnTo>
                  <a:pt x="370700" y="0"/>
                </a:lnTo>
                <a:lnTo>
                  <a:pt x="370700" y="13779"/>
                </a:lnTo>
                <a:lnTo>
                  <a:pt x="407644" y="13779"/>
                </a:lnTo>
                <a:lnTo>
                  <a:pt x="407644" y="424561"/>
                </a:lnTo>
                <a:lnTo>
                  <a:pt x="370700" y="424561"/>
                </a:lnTo>
                <a:lnTo>
                  <a:pt x="370700" y="438340"/>
                </a:lnTo>
                <a:lnTo>
                  <a:pt x="714476" y="438340"/>
                </a:lnTo>
                <a:lnTo>
                  <a:pt x="719493" y="301828"/>
                </a:lnTo>
                <a:close/>
              </a:path>
            </a:pathLst>
          </a:custGeom>
          <a:solidFill>
            <a:srgbClr val="3179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878298" y="5003469"/>
            <a:ext cx="720725" cy="451484"/>
          </a:xfrm>
          <a:custGeom>
            <a:avLst/>
            <a:gdLst/>
            <a:ahLst/>
            <a:cxnLst/>
            <a:rect l="l" t="t" r="r" b="b"/>
            <a:pathLst>
              <a:path w="720725" h="451485">
                <a:moveTo>
                  <a:pt x="318109" y="301828"/>
                </a:moveTo>
                <a:lnTo>
                  <a:pt x="313880" y="263321"/>
                </a:lnTo>
                <a:lnTo>
                  <a:pt x="297421" y="224002"/>
                </a:lnTo>
                <a:lnTo>
                  <a:pt x="270205" y="196316"/>
                </a:lnTo>
                <a:lnTo>
                  <a:pt x="230759" y="174409"/>
                </a:lnTo>
                <a:lnTo>
                  <a:pt x="194564" y="161810"/>
                </a:lnTo>
                <a:lnTo>
                  <a:pt x="153416" y="150291"/>
                </a:lnTo>
                <a:lnTo>
                  <a:pt x="135661" y="144919"/>
                </a:lnTo>
                <a:lnTo>
                  <a:pt x="91109" y="124307"/>
                </a:lnTo>
                <a:lnTo>
                  <a:pt x="67335" y="92608"/>
                </a:lnTo>
                <a:lnTo>
                  <a:pt x="65747" y="78587"/>
                </a:lnTo>
                <a:lnTo>
                  <a:pt x="67081" y="64465"/>
                </a:lnTo>
                <a:lnTo>
                  <a:pt x="87045" y="31013"/>
                </a:lnTo>
                <a:lnTo>
                  <a:pt x="128663" y="14274"/>
                </a:lnTo>
                <a:lnTo>
                  <a:pt x="146837" y="13157"/>
                </a:lnTo>
                <a:lnTo>
                  <a:pt x="165747" y="15214"/>
                </a:lnTo>
                <a:lnTo>
                  <a:pt x="201434" y="31648"/>
                </a:lnTo>
                <a:lnTo>
                  <a:pt x="234492" y="63830"/>
                </a:lnTo>
                <a:lnTo>
                  <a:pt x="265950" y="107505"/>
                </a:lnTo>
                <a:lnTo>
                  <a:pt x="281152" y="133388"/>
                </a:lnTo>
                <a:lnTo>
                  <a:pt x="291172" y="133388"/>
                </a:lnTo>
                <a:lnTo>
                  <a:pt x="286791" y="6896"/>
                </a:lnTo>
                <a:lnTo>
                  <a:pt x="279908" y="6896"/>
                </a:lnTo>
                <a:lnTo>
                  <a:pt x="275310" y="15252"/>
                </a:lnTo>
                <a:lnTo>
                  <a:pt x="270090" y="19431"/>
                </a:lnTo>
                <a:lnTo>
                  <a:pt x="264248" y="19431"/>
                </a:lnTo>
                <a:lnTo>
                  <a:pt x="258165" y="18821"/>
                </a:lnTo>
                <a:lnTo>
                  <a:pt x="248678" y="17005"/>
                </a:lnTo>
                <a:lnTo>
                  <a:pt x="235775" y="13970"/>
                </a:lnTo>
                <a:lnTo>
                  <a:pt x="219481" y="9715"/>
                </a:lnTo>
                <a:lnTo>
                  <a:pt x="201650" y="5473"/>
                </a:lnTo>
                <a:lnTo>
                  <a:pt x="184175" y="2438"/>
                </a:lnTo>
                <a:lnTo>
                  <a:pt x="167055" y="609"/>
                </a:lnTo>
                <a:lnTo>
                  <a:pt x="150291" y="0"/>
                </a:lnTo>
                <a:lnTo>
                  <a:pt x="117665" y="2501"/>
                </a:lnTo>
                <a:lnTo>
                  <a:pt x="63347" y="22555"/>
                </a:lnTo>
                <a:lnTo>
                  <a:pt x="24244" y="61099"/>
                </a:lnTo>
                <a:lnTo>
                  <a:pt x="4368" y="109004"/>
                </a:lnTo>
                <a:lnTo>
                  <a:pt x="1879" y="135890"/>
                </a:lnTo>
                <a:lnTo>
                  <a:pt x="4305" y="167792"/>
                </a:lnTo>
                <a:lnTo>
                  <a:pt x="23723" y="218198"/>
                </a:lnTo>
                <a:lnTo>
                  <a:pt x="60667" y="251434"/>
                </a:lnTo>
                <a:lnTo>
                  <a:pt x="109905" y="273900"/>
                </a:lnTo>
                <a:lnTo>
                  <a:pt x="151218" y="286486"/>
                </a:lnTo>
                <a:lnTo>
                  <a:pt x="173799" y="293509"/>
                </a:lnTo>
                <a:lnTo>
                  <a:pt x="210756" y="309321"/>
                </a:lnTo>
                <a:lnTo>
                  <a:pt x="244602" y="340271"/>
                </a:lnTo>
                <a:lnTo>
                  <a:pt x="251104" y="370395"/>
                </a:lnTo>
                <a:lnTo>
                  <a:pt x="249593" y="386384"/>
                </a:lnTo>
                <a:lnTo>
                  <a:pt x="226999" y="421436"/>
                </a:lnTo>
                <a:lnTo>
                  <a:pt x="186778" y="437286"/>
                </a:lnTo>
                <a:lnTo>
                  <a:pt x="171577" y="438340"/>
                </a:lnTo>
                <a:lnTo>
                  <a:pt x="148069" y="435800"/>
                </a:lnTo>
                <a:lnTo>
                  <a:pt x="102831" y="415442"/>
                </a:lnTo>
                <a:lnTo>
                  <a:pt x="60604" y="376428"/>
                </a:lnTo>
                <a:lnTo>
                  <a:pt x="25374" y="328841"/>
                </a:lnTo>
                <a:lnTo>
                  <a:pt x="10642" y="302463"/>
                </a:lnTo>
                <a:lnTo>
                  <a:pt x="0" y="302463"/>
                </a:lnTo>
                <a:lnTo>
                  <a:pt x="6261" y="451485"/>
                </a:lnTo>
                <a:lnTo>
                  <a:pt x="15036" y="451485"/>
                </a:lnTo>
                <a:lnTo>
                  <a:pt x="20447" y="438962"/>
                </a:lnTo>
                <a:lnTo>
                  <a:pt x="26085" y="432701"/>
                </a:lnTo>
                <a:lnTo>
                  <a:pt x="31940" y="432701"/>
                </a:lnTo>
                <a:lnTo>
                  <a:pt x="37007" y="433285"/>
                </a:lnTo>
                <a:lnTo>
                  <a:pt x="47193" y="435051"/>
                </a:lnTo>
                <a:lnTo>
                  <a:pt x="82969" y="442099"/>
                </a:lnTo>
                <a:lnTo>
                  <a:pt x="105333" y="446214"/>
                </a:lnTo>
                <a:lnTo>
                  <a:pt x="126415" y="449135"/>
                </a:lnTo>
                <a:lnTo>
                  <a:pt x="146202" y="450900"/>
                </a:lnTo>
                <a:lnTo>
                  <a:pt x="164693" y="451485"/>
                </a:lnTo>
                <a:lnTo>
                  <a:pt x="197472" y="448919"/>
                </a:lnTo>
                <a:lnTo>
                  <a:pt x="253047" y="428421"/>
                </a:lnTo>
                <a:lnTo>
                  <a:pt x="294335" y="388315"/>
                </a:lnTo>
                <a:lnTo>
                  <a:pt x="315468" y="333984"/>
                </a:lnTo>
                <a:lnTo>
                  <a:pt x="318109" y="301828"/>
                </a:lnTo>
                <a:close/>
              </a:path>
              <a:path w="720725" h="451485">
                <a:moveTo>
                  <a:pt x="720115" y="164071"/>
                </a:moveTo>
                <a:lnTo>
                  <a:pt x="713854" y="6896"/>
                </a:lnTo>
                <a:lnTo>
                  <a:pt x="344398" y="6896"/>
                </a:lnTo>
                <a:lnTo>
                  <a:pt x="338137" y="164071"/>
                </a:lnTo>
                <a:lnTo>
                  <a:pt x="350037" y="164071"/>
                </a:lnTo>
                <a:lnTo>
                  <a:pt x="362902" y="126746"/>
                </a:lnTo>
                <a:lnTo>
                  <a:pt x="375234" y="95580"/>
                </a:lnTo>
                <a:lnTo>
                  <a:pt x="398246" y="51663"/>
                </a:lnTo>
                <a:lnTo>
                  <a:pt x="441337" y="22021"/>
                </a:lnTo>
                <a:lnTo>
                  <a:pt x="460248" y="20040"/>
                </a:lnTo>
                <a:lnTo>
                  <a:pt x="468388" y="20040"/>
                </a:lnTo>
                <a:lnTo>
                  <a:pt x="468388" y="432079"/>
                </a:lnTo>
                <a:lnTo>
                  <a:pt x="415163" y="432079"/>
                </a:lnTo>
                <a:lnTo>
                  <a:pt x="415163" y="445236"/>
                </a:lnTo>
                <a:lnTo>
                  <a:pt x="643724" y="445236"/>
                </a:lnTo>
                <a:lnTo>
                  <a:pt x="643724" y="432079"/>
                </a:lnTo>
                <a:lnTo>
                  <a:pt x="590499" y="432079"/>
                </a:lnTo>
                <a:lnTo>
                  <a:pt x="590499" y="20040"/>
                </a:lnTo>
                <a:lnTo>
                  <a:pt x="598004" y="20040"/>
                </a:lnTo>
                <a:lnTo>
                  <a:pt x="616864" y="21932"/>
                </a:lnTo>
                <a:lnTo>
                  <a:pt x="659371" y="50419"/>
                </a:lnTo>
                <a:lnTo>
                  <a:pt x="682218" y="94018"/>
                </a:lnTo>
                <a:lnTo>
                  <a:pt x="708215" y="164071"/>
                </a:lnTo>
                <a:lnTo>
                  <a:pt x="720115" y="164071"/>
                </a:lnTo>
                <a:close/>
              </a:path>
            </a:pathLst>
          </a:custGeom>
          <a:solidFill>
            <a:srgbClr val="31798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1" name="object 41"/>
          <p:cNvGrpSpPr/>
          <p:nvPr/>
        </p:nvGrpSpPr>
        <p:grpSpPr>
          <a:xfrm>
            <a:off x="4080885" y="3296881"/>
            <a:ext cx="1658620" cy="1269365"/>
            <a:chOff x="4080885" y="3296881"/>
            <a:chExt cx="1658620" cy="1269365"/>
          </a:xfrm>
        </p:grpSpPr>
        <p:sp>
          <p:nvSpPr>
            <p:cNvPr id="42" name="object 42"/>
            <p:cNvSpPr/>
            <p:nvPr/>
          </p:nvSpPr>
          <p:spPr>
            <a:xfrm>
              <a:off x="4414597" y="3319894"/>
              <a:ext cx="1183005" cy="1071245"/>
            </a:xfrm>
            <a:custGeom>
              <a:avLst/>
              <a:gdLst/>
              <a:ahLst/>
              <a:cxnLst/>
              <a:rect l="l" t="t" r="r" b="b"/>
              <a:pathLst>
                <a:path w="1183004" h="1071245">
                  <a:moveTo>
                    <a:pt x="334381" y="0"/>
                  </a:moveTo>
                  <a:lnTo>
                    <a:pt x="285231" y="587"/>
                  </a:lnTo>
                  <a:lnTo>
                    <a:pt x="236174" y="2305"/>
                  </a:lnTo>
                  <a:lnTo>
                    <a:pt x="187237" y="5468"/>
                  </a:lnTo>
                  <a:lnTo>
                    <a:pt x="143222" y="14784"/>
                  </a:lnTo>
                  <a:lnTo>
                    <a:pt x="103629" y="34031"/>
                  </a:lnTo>
                  <a:lnTo>
                    <a:pt x="69278" y="61739"/>
                  </a:lnTo>
                  <a:lnTo>
                    <a:pt x="40986" y="96436"/>
                  </a:lnTo>
                  <a:lnTo>
                    <a:pt x="19572" y="136650"/>
                  </a:lnTo>
                  <a:lnTo>
                    <a:pt x="5853" y="180910"/>
                  </a:lnTo>
                  <a:lnTo>
                    <a:pt x="649" y="227743"/>
                  </a:lnTo>
                  <a:lnTo>
                    <a:pt x="308" y="262888"/>
                  </a:lnTo>
                  <a:lnTo>
                    <a:pt x="410" y="597081"/>
                  </a:lnTo>
                  <a:lnTo>
                    <a:pt x="144" y="623298"/>
                  </a:lnTo>
                  <a:lnTo>
                    <a:pt x="69" y="630619"/>
                  </a:lnTo>
                  <a:lnTo>
                    <a:pt x="0" y="651784"/>
                  </a:lnTo>
                  <a:lnTo>
                    <a:pt x="3047" y="699223"/>
                  </a:lnTo>
                  <a:lnTo>
                    <a:pt x="3142" y="700696"/>
                  </a:lnTo>
                  <a:lnTo>
                    <a:pt x="14276" y="746133"/>
                  </a:lnTo>
                  <a:lnTo>
                    <a:pt x="32907" y="786345"/>
                  </a:lnTo>
                  <a:lnTo>
                    <a:pt x="58666" y="821535"/>
                  </a:lnTo>
                  <a:lnTo>
                    <a:pt x="91187" y="851907"/>
                  </a:lnTo>
                  <a:lnTo>
                    <a:pt x="130100" y="877666"/>
                  </a:lnTo>
                  <a:lnTo>
                    <a:pt x="32348" y="1070668"/>
                  </a:lnTo>
                  <a:lnTo>
                    <a:pt x="60988" y="1064355"/>
                  </a:lnTo>
                  <a:lnTo>
                    <a:pt x="85064" y="1057473"/>
                  </a:lnTo>
                  <a:lnTo>
                    <a:pt x="106909" y="1050476"/>
                  </a:lnTo>
                  <a:lnTo>
                    <a:pt x="128855" y="1043820"/>
                  </a:lnTo>
                  <a:lnTo>
                    <a:pt x="197410" y="908502"/>
                  </a:lnTo>
                  <a:lnTo>
                    <a:pt x="1067075" y="908502"/>
                  </a:lnTo>
                  <a:lnTo>
                    <a:pt x="1015631" y="857232"/>
                  </a:lnTo>
                  <a:lnTo>
                    <a:pt x="341656" y="857232"/>
                  </a:lnTo>
                  <a:lnTo>
                    <a:pt x="337745" y="856914"/>
                  </a:lnTo>
                  <a:lnTo>
                    <a:pt x="300234" y="849955"/>
                  </a:lnTo>
                  <a:lnTo>
                    <a:pt x="244920" y="830549"/>
                  </a:lnTo>
                  <a:lnTo>
                    <a:pt x="240856" y="828822"/>
                  </a:lnTo>
                  <a:lnTo>
                    <a:pt x="987124" y="828822"/>
                  </a:lnTo>
                  <a:lnTo>
                    <a:pt x="946996" y="788829"/>
                  </a:lnTo>
                  <a:lnTo>
                    <a:pt x="161875" y="788829"/>
                  </a:lnTo>
                  <a:lnTo>
                    <a:pt x="126810" y="760343"/>
                  </a:lnTo>
                  <a:lnTo>
                    <a:pt x="918413" y="760343"/>
                  </a:lnTo>
                  <a:lnTo>
                    <a:pt x="878285" y="720351"/>
                  </a:lnTo>
                  <a:lnTo>
                    <a:pt x="94806" y="720351"/>
                  </a:lnTo>
                  <a:lnTo>
                    <a:pt x="90712" y="713466"/>
                  </a:lnTo>
                  <a:lnTo>
                    <a:pt x="86889" y="706425"/>
                  </a:lnTo>
                  <a:lnTo>
                    <a:pt x="83346" y="699223"/>
                  </a:lnTo>
                  <a:lnTo>
                    <a:pt x="80087" y="691852"/>
                  </a:lnTo>
                  <a:lnTo>
                    <a:pt x="849689" y="691852"/>
                  </a:lnTo>
                  <a:lnTo>
                    <a:pt x="809484" y="651784"/>
                  </a:lnTo>
                  <a:lnTo>
                    <a:pt x="67412" y="651784"/>
                  </a:lnTo>
                  <a:lnTo>
                    <a:pt x="63031" y="623298"/>
                  </a:lnTo>
                  <a:lnTo>
                    <a:pt x="780905" y="623298"/>
                  </a:lnTo>
                  <a:lnTo>
                    <a:pt x="740786" y="583305"/>
                  </a:lnTo>
                  <a:lnTo>
                    <a:pt x="61621" y="583305"/>
                  </a:lnTo>
                  <a:lnTo>
                    <a:pt x="61724" y="576199"/>
                  </a:lnTo>
                  <a:lnTo>
                    <a:pt x="61809" y="569086"/>
                  </a:lnTo>
                  <a:lnTo>
                    <a:pt x="61878" y="561962"/>
                  </a:lnTo>
                  <a:lnTo>
                    <a:pt x="61939" y="554819"/>
                  </a:lnTo>
                  <a:lnTo>
                    <a:pt x="712210" y="554819"/>
                  </a:lnTo>
                  <a:lnTo>
                    <a:pt x="672078" y="514814"/>
                  </a:lnTo>
                  <a:lnTo>
                    <a:pt x="62167" y="514814"/>
                  </a:lnTo>
                  <a:lnTo>
                    <a:pt x="62244" y="486328"/>
                  </a:lnTo>
                  <a:lnTo>
                    <a:pt x="643502" y="486328"/>
                  </a:lnTo>
                  <a:lnTo>
                    <a:pt x="625844" y="468726"/>
                  </a:lnTo>
                  <a:lnTo>
                    <a:pt x="625755" y="468485"/>
                  </a:lnTo>
                  <a:lnTo>
                    <a:pt x="603123" y="446336"/>
                  </a:lnTo>
                  <a:lnTo>
                    <a:pt x="62167" y="446336"/>
                  </a:lnTo>
                  <a:lnTo>
                    <a:pt x="62091" y="417850"/>
                  </a:lnTo>
                  <a:lnTo>
                    <a:pt x="574034" y="417850"/>
                  </a:lnTo>
                  <a:lnTo>
                    <a:pt x="533190" y="377781"/>
                  </a:lnTo>
                  <a:lnTo>
                    <a:pt x="61939" y="377781"/>
                  </a:lnTo>
                  <a:lnTo>
                    <a:pt x="61826" y="356400"/>
                  </a:lnTo>
                  <a:lnTo>
                    <a:pt x="61774" y="349282"/>
                  </a:lnTo>
                  <a:lnTo>
                    <a:pt x="504217" y="349282"/>
                  </a:lnTo>
                  <a:lnTo>
                    <a:pt x="474079" y="319552"/>
                  </a:lnTo>
                  <a:lnTo>
                    <a:pt x="468386" y="281452"/>
                  </a:lnTo>
                  <a:lnTo>
                    <a:pt x="463756" y="196932"/>
                  </a:lnTo>
                  <a:lnTo>
                    <a:pt x="465154" y="184856"/>
                  </a:lnTo>
                  <a:lnTo>
                    <a:pt x="178233" y="184856"/>
                  </a:lnTo>
                  <a:lnTo>
                    <a:pt x="159809" y="181133"/>
                  </a:lnTo>
                  <a:lnTo>
                    <a:pt x="144759" y="170982"/>
                  </a:lnTo>
                  <a:lnTo>
                    <a:pt x="134609" y="155929"/>
                  </a:lnTo>
                  <a:lnTo>
                    <a:pt x="130887" y="137497"/>
                  </a:lnTo>
                  <a:lnTo>
                    <a:pt x="134609" y="119073"/>
                  </a:lnTo>
                  <a:lnTo>
                    <a:pt x="144759" y="104023"/>
                  </a:lnTo>
                  <a:lnTo>
                    <a:pt x="159809" y="93874"/>
                  </a:lnTo>
                  <a:lnTo>
                    <a:pt x="178233" y="90152"/>
                  </a:lnTo>
                  <a:lnTo>
                    <a:pt x="492832" y="90152"/>
                  </a:lnTo>
                  <a:lnTo>
                    <a:pt x="503698" y="70806"/>
                  </a:lnTo>
                  <a:lnTo>
                    <a:pt x="536148" y="35124"/>
                  </a:lnTo>
                  <a:lnTo>
                    <a:pt x="580607" y="2966"/>
                  </a:lnTo>
                  <a:lnTo>
                    <a:pt x="334381" y="0"/>
                  </a:lnTo>
                  <a:close/>
                </a:path>
                <a:path w="1183004" h="1071245">
                  <a:moveTo>
                    <a:pt x="291005" y="1023568"/>
                  </a:moveTo>
                  <a:lnTo>
                    <a:pt x="241288" y="1023568"/>
                  </a:lnTo>
                  <a:lnTo>
                    <a:pt x="262078" y="1024643"/>
                  </a:lnTo>
                  <a:lnTo>
                    <a:pt x="260833" y="1024643"/>
                  </a:lnTo>
                  <a:lnTo>
                    <a:pt x="281153" y="1027539"/>
                  </a:lnTo>
                  <a:lnTo>
                    <a:pt x="283579" y="1028009"/>
                  </a:lnTo>
                  <a:lnTo>
                    <a:pt x="285929" y="1028402"/>
                  </a:lnTo>
                  <a:lnTo>
                    <a:pt x="288278" y="1028948"/>
                  </a:lnTo>
                  <a:lnTo>
                    <a:pt x="291005" y="1023568"/>
                  </a:lnTo>
                  <a:close/>
                </a:path>
                <a:path w="1183004" h="1071245">
                  <a:moveTo>
                    <a:pt x="1067075" y="908502"/>
                  </a:moveTo>
                  <a:lnTo>
                    <a:pt x="197410" y="908502"/>
                  </a:lnTo>
                  <a:lnTo>
                    <a:pt x="223788" y="919144"/>
                  </a:lnTo>
                  <a:lnTo>
                    <a:pt x="231711" y="921859"/>
                  </a:lnTo>
                  <a:lnTo>
                    <a:pt x="239744" y="924367"/>
                  </a:lnTo>
                  <a:lnTo>
                    <a:pt x="247878" y="926670"/>
                  </a:lnTo>
                  <a:lnTo>
                    <a:pt x="256109" y="928771"/>
                  </a:lnTo>
                  <a:lnTo>
                    <a:pt x="206643" y="1026523"/>
                  </a:lnTo>
                  <a:lnTo>
                    <a:pt x="223757" y="1024326"/>
                  </a:lnTo>
                  <a:lnTo>
                    <a:pt x="241288" y="1023568"/>
                  </a:lnTo>
                  <a:lnTo>
                    <a:pt x="291005" y="1023568"/>
                  </a:lnTo>
                  <a:lnTo>
                    <a:pt x="334379" y="938004"/>
                  </a:lnTo>
                  <a:lnTo>
                    <a:pt x="1096678" y="938004"/>
                  </a:lnTo>
                  <a:lnTo>
                    <a:pt x="1067075" y="908502"/>
                  </a:lnTo>
                  <a:close/>
                </a:path>
                <a:path w="1183004" h="1071245">
                  <a:moveTo>
                    <a:pt x="1096678" y="938004"/>
                  </a:moveTo>
                  <a:lnTo>
                    <a:pt x="794970" y="938004"/>
                  </a:lnTo>
                  <a:lnTo>
                    <a:pt x="806283" y="948301"/>
                  </a:lnTo>
                  <a:lnTo>
                    <a:pt x="840055" y="979482"/>
                  </a:lnTo>
                  <a:lnTo>
                    <a:pt x="865281" y="999274"/>
                  </a:lnTo>
                  <a:lnTo>
                    <a:pt x="892657" y="1013421"/>
                  </a:lnTo>
                  <a:lnTo>
                    <a:pt x="922278" y="1021889"/>
                  </a:lnTo>
                  <a:lnTo>
                    <a:pt x="954241" y="1024643"/>
                  </a:lnTo>
                  <a:lnTo>
                    <a:pt x="1176237" y="1024643"/>
                  </a:lnTo>
                  <a:lnTo>
                    <a:pt x="1181215" y="1023932"/>
                  </a:lnTo>
                  <a:lnTo>
                    <a:pt x="1182381" y="1023932"/>
                  </a:lnTo>
                  <a:lnTo>
                    <a:pt x="1169633" y="1010711"/>
                  </a:lnTo>
                  <a:lnTo>
                    <a:pt x="1096678" y="938004"/>
                  </a:lnTo>
                  <a:close/>
                </a:path>
                <a:path w="1183004" h="1071245">
                  <a:moveTo>
                    <a:pt x="987124" y="828822"/>
                  </a:moveTo>
                  <a:lnTo>
                    <a:pt x="762725" y="828822"/>
                  </a:lnTo>
                  <a:lnTo>
                    <a:pt x="803974" y="857232"/>
                  </a:lnTo>
                  <a:lnTo>
                    <a:pt x="1015631" y="857232"/>
                  </a:lnTo>
                  <a:lnTo>
                    <a:pt x="987124" y="828822"/>
                  </a:lnTo>
                  <a:close/>
                </a:path>
                <a:path w="1183004" h="1071245">
                  <a:moveTo>
                    <a:pt x="918413" y="760343"/>
                  </a:moveTo>
                  <a:lnTo>
                    <a:pt x="663411" y="760343"/>
                  </a:lnTo>
                  <a:lnTo>
                    <a:pt x="704737" y="788829"/>
                  </a:lnTo>
                  <a:lnTo>
                    <a:pt x="946996" y="788829"/>
                  </a:lnTo>
                  <a:lnTo>
                    <a:pt x="918413" y="760343"/>
                  </a:lnTo>
                  <a:close/>
                </a:path>
                <a:path w="1183004" h="1071245">
                  <a:moveTo>
                    <a:pt x="849689" y="691852"/>
                  </a:moveTo>
                  <a:lnTo>
                    <a:pt x="564084" y="691852"/>
                  </a:lnTo>
                  <a:lnTo>
                    <a:pt x="605334" y="720351"/>
                  </a:lnTo>
                  <a:lnTo>
                    <a:pt x="878285" y="720351"/>
                  </a:lnTo>
                  <a:lnTo>
                    <a:pt x="849689" y="691852"/>
                  </a:lnTo>
                  <a:close/>
                </a:path>
                <a:path w="1183004" h="1071245">
                  <a:moveTo>
                    <a:pt x="780905" y="623298"/>
                  </a:moveTo>
                  <a:lnTo>
                    <a:pt x="464694" y="623298"/>
                  </a:lnTo>
                  <a:lnTo>
                    <a:pt x="506020" y="651784"/>
                  </a:lnTo>
                  <a:lnTo>
                    <a:pt x="809484" y="651784"/>
                  </a:lnTo>
                  <a:lnTo>
                    <a:pt x="780905" y="623298"/>
                  </a:lnTo>
                  <a:close/>
                </a:path>
                <a:path w="1183004" h="1071245">
                  <a:moveTo>
                    <a:pt x="712210" y="554819"/>
                  </a:moveTo>
                  <a:lnTo>
                    <a:pt x="365367" y="554819"/>
                  </a:lnTo>
                  <a:lnTo>
                    <a:pt x="406617" y="583305"/>
                  </a:lnTo>
                  <a:lnTo>
                    <a:pt x="740786" y="583305"/>
                  </a:lnTo>
                  <a:lnTo>
                    <a:pt x="712210" y="554819"/>
                  </a:lnTo>
                  <a:close/>
                </a:path>
                <a:path w="1183004" h="1071245">
                  <a:moveTo>
                    <a:pt x="643502" y="486328"/>
                  </a:moveTo>
                  <a:lnTo>
                    <a:pt x="266053" y="486328"/>
                  </a:lnTo>
                  <a:lnTo>
                    <a:pt x="307303" y="514814"/>
                  </a:lnTo>
                  <a:lnTo>
                    <a:pt x="672078" y="514814"/>
                  </a:lnTo>
                  <a:lnTo>
                    <a:pt x="643502" y="486328"/>
                  </a:lnTo>
                  <a:close/>
                </a:path>
                <a:path w="1183004" h="1071245">
                  <a:moveTo>
                    <a:pt x="574034" y="417850"/>
                  </a:moveTo>
                  <a:lnTo>
                    <a:pt x="166650" y="417850"/>
                  </a:lnTo>
                  <a:lnTo>
                    <a:pt x="207976" y="446336"/>
                  </a:lnTo>
                  <a:lnTo>
                    <a:pt x="603123" y="446336"/>
                  </a:lnTo>
                  <a:lnTo>
                    <a:pt x="574034" y="417850"/>
                  </a:lnTo>
                  <a:close/>
                </a:path>
                <a:path w="1183004" h="1071245">
                  <a:moveTo>
                    <a:pt x="504217" y="349282"/>
                  </a:moveTo>
                  <a:lnTo>
                    <a:pt x="67336" y="349282"/>
                  </a:lnTo>
                  <a:lnTo>
                    <a:pt x="108662" y="377781"/>
                  </a:lnTo>
                  <a:lnTo>
                    <a:pt x="533190" y="377781"/>
                  </a:lnTo>
                  <a:lnTo>
                    <a:pt x="504217" y="349282"/>
                  </a:lnTo>
                  <a:close/>
                </a:path>
                <a:path w="1183004" h="1071245">
                  <a:moveTo>
                    <a:pt x="492832" y="90152"/>
                  </a:moveTo>
                  <a:lnTo>
                    <a:pt x="178233" y="90152"/>
                  </a:lnTo>
                  <a:lnTo>
                    <a:pt x="196652" y="93874"/>
                  </a:lnTo>
                  <a:lnTo>
                    <a:pt x="211680" y="104023"/>
                  </a:lnTo>
                  <a:lnTo>
                    <a:pt x="221804" y="119073"/>
                  </a:lnTo>
                  <a:lnTo>
                    <a:pt x="225515" y="137497"/>
                  </a:lnTo>
                  <a:lnTo>
                    <a:pt x="221804" y="155929"/>
                  </a:lnTo>
                  <a:lnTo>
                    <a:pt x="211680" y="170982"/>
                  </a:lnTo>
                  <a:lnTo>
                    <a:pt x="196652" y="181133"/>
                  </a:lnTo>
                  <a:lnTo>
                    <a:pt x="178233" y="184856"/>
                  </a:lnTo>
                  <a:lnTo>
                    <a:pt x="465154" y="184856"/>
                  </a:lnTo>
                  <a:lnTo>
                    <a:pt x="468967" y="151916"/>
                  </a:lnTo>
                  <a:lnTo>
                    <a:pt x="481793" y="109805"/>
                  </a:lnTo>
                  <a:lnTo>
                    <a:pt x="492832" y="90152"/>
                  </a:lnTo>
                  <a:close/>
                </a:path>
              </a:pathLst>
            </a:custGeom>
            <a:solidFill>
              <a:srgbClr val="0127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080878" y="3296881"/>
              <a:ext cx="1558290" cy="1269365"/>
            </a:xfrm>
            <a:custGeom>
              <a:avLst/>
              <a:gdLst/>
              <a:ahLst/>
              <a:cxnLst/>
              <a:rect l="l" t="t" r="r" b="b"/>
              <a:pathLst>
                <a:path w="1558289" h="1269364">
                  <a:moveTo>
                    <a:pt x="258267" y="129133"/>
                  </a:moveTo>
                  <a:lnTo>
                    <a:pt x="162267" y="113423"/>
                  </a:lnTo>
                  <a:lnTo>
                    <a:pt x="129133" y="0"/>
                  </a:lnTo>
                  <a:lnTo>
                    <a:pt x="115912" y="90551"/>
                  </a:lnTo>
                  <a:lnTo>
                    <a:pt x="0" y="129133"/>
                  </a:lnTo>
                  <a:lnTo>
                    <a:pt x="89890" y="139585"/>
                  </a:lnTo>
                  <a:lnTo>
                    <a:pt x="129133" y="258267"/>
                  </a:lnTo>
                  <a:lnTo>
                    <a:pt x="142417" y="161734"/>
                  </a:lnTo>
                  <a:lnTo>
                    <a:pt x="145084" y="153289"/>
                  </a:lnTo>
                  <a:lnTo>
                    <a:pt x="150215" y="146342"/>
                  </a:lnTo>
                  <a:lnTo>
                    <a:pt x="157314" y="141427"/>
                  </a:lnTo>
                  <a:lnTo>
                    <a:pt x="165849" y="139014"/>
                  </a:lnTo>
                  <a:lnTo>
                    <a:pt x="258267" y="129133"/>
                  </a:lnTo>
                  <a:close/>
                </a:path>
                <a:path w="1558289" h="1269364">
                  <a:moveTo>
                    <a:pt x="1277581" y="129133"/>
                  </a:moveTo>
                  <a:lnTo>
                    <a:pt x="1181582" y="113423"/>
                  </a:lnTo>
                  <a:lnTo>
                    <a:pt x="1148448" y="0"/>
                  </a:lnTo>
                  <a:lnTo>
                    <a:pt x="1135227" y="90551"/>
                  </a:lnTo>
                  <a:lnTo>
                    <a:pt x="1019314" y="129133"/>
                  </a:lnTo>
                  <a:lnTo>
                    <a:pt x="1109205" y="139585"/>
                  </a:lnTo>
                  <a:lnTo>
                    <a:pt x="1148448" y="258267"/>
                  </a:lnTo>
                  <a:lnTo>
                    <a:pt x="1161745" y="161734"/>
                  </a:lnTo>
                  <a:lnTo>
                    <a:pt x="1164399" y="153289"/>
                  </a:lnTo>
                  <a:lnTo>
                    <a:pt x="1169530" y="146342"/>
                  </a:lnTo>
                  <a:lnTo>
                    <a:pt x="1176629" y="141427"/>
                  </a:lnTo>
                  <a:lnTo>
                    <a:pt x="1185164" y="139014"/>
                  </a:lnTo>
                  <a:lnTo>
                    <a:pt x="1277581" y="129133"/>
                  </a:lnTo>
                  <a:close/>
                </a:path>
                <a:path w="1558289" h="1269364">
                  <a:moveTo>
                    <a:pt x="1544815" y="1205534"/>
                  </a:moveTo>
                  <a:lnTo>
                    <a:pt x="1544688" y="1205255"/>
                  </a:lnTo>
                  <a:lnTo>
                    <a:pt x="1539087" y="1192733"/>
                  </a:lnTo>
                  <a:lnTo>
                    <a:pt x="1511858" y="1131925"/>
                  </a:lnTo>
                  <a:lnTo>
                    <a:pt x="1510030" y="1128801"/>
                  </a:lnTo>
                  <a:lnTo>
                    <a:pt x="1508874" y="1126832"/>
                  </a:lnTo>
                  <a:lnTo>
                    <a:pt x="1498574" y="1128801"/>
                  </a:lnTo>
                  <a:lnTo>
                    <a:pt x="1367713" y="1128522"/>
                  </a:lnTo>
                  <a:lnTo>
                    <a:pt x="1279893" y="1126629"/>
                  </a:lnTo>
                  <a:lnTo>
                    <a:pt x="1219377" y="1121143"/>
                  </a:lnTo>
                  <a:lnTo>
                    <a:pt x="1175143" y="1113116"/>
                  </a:lnTo>
                  <a:lnTo>
                    <a:pt x="1111173" y="1094168"/>
                  </a:lnTo>
                  <a:lnTo>
                    <a:pt x="1079284" y="1085596"/>
                  </a:lnTo>
                  <a:lnTo>
                    <a:pt x="1043343" y="1077518"/>
                  </a:lnTo>
                  <a:lnTo>
                    <a:pt x="1012367" y="1071829"/>
                  </a:lnTo>
                  <a:lnTo>
                    <a:pt x="981494" y="1070127"/>
                  </a:lnTo>
                  <a:lnTo>
                    <a:pt x="945908" y="1074013"/>
                  </a:lnTo>
                  <a:lnTo>
                    <a:pt x="878116" y="1098029"/>
                  </a:lnTo>
                  <a:lnTo>
                    <a:pt x="814895" y="1152906"/>
                  </a:lnTo>
                  <a:lnTo>
                    <a:pt x="780376" y="1192733"/>
                  </a:lnTo>
                  <a:lnTo>
                    <a:pt x="763079" y="1172362"/>
                  </a:lnTo>
                  <a:lnTo>
                    <a:pt x="721271" y="1128801"/>
                  </a:lnTo>
                  <a:lnTo>
                    <a:pt x="685266" y="1099667"/>
                  </a:lnTo>
                  <a:lnTo>
                    <a:pt x="622134" y="1075474"/>
                  </a:lnTo>
                  <a:lnTo>
                    <a:pt x="617270" y="1074483"/>
                  </a:lnTo>
                  <a:lnTo>
                    <a:pt x="614845" y="1074013"/>
                  </a:lnTo>
                  <a:lnTo>
                    <a:pt x="593813" y="1071016"/>
                  </a:lnTo>
                  <a:lnTo>
                    <a:pt x="576605" y="1070127"/>
                  </a:lnTo>
                  <a:lnTo>
                    <a:pt x="573036" y="1070127"/>
                  </a:lnTo>
                  <a:lnTo>
                    <a:pt x="526999" y="1075474"/>
                  </a:lnTo>
                  <a:lnTo>
                    <a:pt x="474751" y="1087081"/>
                  </a:lnTo>
                  <a:lnTo>
                    <a:pt x="418757" y="1103947"/>
                  </a:lnTo>
                  <a:lnTo>
                    <a:pt x="394677" y="1110830"/>
                  </a:lnTo>
                  <a:lnTo>
                    <a:pt x="335648" y="1121867"/>
                  </a:lnTo>
                  <a:lnTo>
                    <a:pt x="253136" y="1127785"/>
                  </a:lnTo>
                  <a:lnTo>
                    <a:pt x="188645" y="1128522"/>
                  </a:lnTo>
                  <a:lnTo>
                    <a:pt x="62141" y="1128801"/>
                  </a:lnTo>
                  <a:lnTo>
                    <a:pt x="51879" y="1126832"/>
                  </a:lnTo>
                  <a:lnTo>
                    <a:pt x="48907" y="1131925"/>
                  </a:lnTo>
                  <a:lnTo>
                    <a:pt x="15925" y="1205572"/>
                  </a:lnTo>
                  <a:lnTo>
                    <a:pt x="84836" y="1205572"/>
                  </a:lnTo>
                  <a:lnTo>
                    <a:pt x="662711" y="1205458"/>
                  </a:lnTo>
                  <a:lnTo>
                    <a:pt x="666788" y="1222603"/>
                  </a:lnTo>
                  <a:lnTo>
                    <a:pt x="694448" y="1255826"/>
                  </a:lnTo>
                  <a:lnTo>
                    <a:pt x="736511" y="1267358"/>
                  </a:lnTo>
                  <a:lnTo>
                    <a:pt x="779526" y="1268971"/>
                  </a:lnTo>
                  <a:lnTo>
                    <a:pt x="781164" y="1268971"/>
                  </a:lnTo>
                  <a:lnTo>
                    <a:pt x="824166" y="1267358"/>
                  </a:lnTo>
                  <a:lnTo>
                    <a:pt x="866241" y="1255826"/>
                  </a:lnTo>
                  <a:lnTo>
                    <a:pt x="893927" y="1222603"/>
                  </a:lnTo>
                  <a:lnTo>
                    <a:pt x="898055" y="1205407"/>
                  </a:lnTo>
                  <a:lnTo>
                    <a:pt x="1119492" y="1205357"/>
                  </a:lnTo>
                  <a:lnTo>
                    <a:pt x="1544815" y="1205534"/>
                  </a:lnTo>
                  <a:close/>
                </a:path>
                <a:path w="1558289" h="1269364">
                  <a:moveTo>
                    <a:pt x="1557896" y="453301"/>
                  </a:moveTo>
                  <a:lnTo>
                    <a:pt x="1461897" y="437591"/>
                  </a:lnTo>
                  <a:lnTo>
                    <a:pt x="1428762" y="324167"/>
                  </a:lnTo>
                  <a:lnTo>
                    <a:pt x="1415542" y="414718"/>
                  </a:lnTo>
                  <a:lnTo>
                    <a:pt x="1299629" y="453301"/>
                  </a:lnTo>
                  <a:lnTo>
                    <a:pt x="1389519" y="463753"/>
                  </a:lnTo>
                  <a:lnTo>
                    <a:pt x="1428762" y="582434"/>
                  </a:lnTo>
                  <a:lnTo>
                    <a:pt x="1442059" y="485902"/>
                  </a:lnTo>
                  <a:lnTo>
                    <a:pt x="1444713" y="477456"/>
                  </a:lnTo>
                  <a:lnTo>
                    <a:pt x="1449844" y="470509"/>
                  </a:lnTo>
                  <a:lnTo>
                    <a:pt x="1456944" y="465594"/>
                  </a:lnTo>
                  <a:lnTo>
                    <a:pt x="1465478" y="463181"/>
                  </a:lnTo>
                  <a:lnTo>
                    <a:pt x="1557896" y="453301"/>
                  </a:lnTo>
                  <a:close/>
                </a:path>
              </a:pathLst>
            </a:custGeom>
            <a:solidFill>
              <a:srgbClr val="85B1B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/>
          <p:nvPr/>
        </p:nvSpPr>
        <p:spPr>
          <a:xfrm>
            <a:off x="5272876" y="2920919"/>
            <a:ext cx="258445" cy="258445"/>
          </a:xfrm>
          <a:custGeom>
            <a:avLst/>
            <a:gdLst/>
            <a:ahLst/>
            <a:cxnLst/>
            <a:rect l="l" t="t" r="r" b="b"/>
            <a:pathLst>
              <a:path w="258445" h="258444">
                <a:moveTo>
                  <a:pt x="129133" y="0"/>
                </a:moveTo>
                <a:lnTo>
                  <a:pt x="115912" y="90551"/>
                </a:lnTo>
                <a:lnTo>
                  <a:pt x="0" y="129133"/>
                </a:lnTo>
                <a:lnTo>
                  <a:pt x="89890" y="139585"/>
                </a:lnTo>
                <a:lnTo>
                  <a:pt x="129133" y="258267"/>
                </a:lnTo>
                <a:lnTo>
                  <a:pt x="142430" y="161734"/>
                </a:lnTo>
                <a:lnTo>
                  <a:pt x="258267" y="129133"/>
                </a:lnTo>
                <a:lnTo>
                  <a:pt x="162267" y="113423"/>
                </a:lnTo>
                <a:lnTo>
                  <a:pt x="154133" y="110688"/>
                </a:lnTo>
                <a:lnTo>
                  <a:pt x="147448" y="105641"/>
                </a:lnTo>
                <a:lnTo>
                  <a:pt x="142670" y="98761"/>
                </a:lnTo>
                <a:lnTo>
                  <a:pt x="140258" y="90525"/>
                </a:lnTo>
                <a:lnTo>
                  <a:pt x="129133" y="0"/>
                </a:lnTo>
                <a:close/>
              </a:path>
            </a:pathLst>
          </a:custGeom>
          <a:solidFill>
            <a:srgbClr val="85B1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337902" y="2920919"/>
            <a:ext cx="258445" cy="258445"/>
          </a:xfrm>
          <a:custGeom>
            <a:avLst/>
            <a:gdLst/>
            <a:ahLst/>
            <a:cxnLst/>
            <a:rect l="l" t="t" r="r" b="b"/>
            <a:pathLst>
              <a:path w="258445" h="258444">
                <a:moveTo>
                  <a:pt x="129133" y="0"/>
                </a:moveTo>
                <a:lnTo>
                  <a:pt x="115912" y="90551"/>
                </a:lnTo>
                <a:lnTo>
                  <a:pt x="0" y="129133"/>
                </a:lnTo>
                <a:lnTo>
                  <a:pt x="89890" y="139585"/>
                </a:lnTo>
                <a:lnTo>
                  <a:pt x="129133" y="258267"/>
                </a:lnTo>
                <a:lnTo>
                  <a:pt x="142417" y="161734"/>
                </a:lnTo>
                <a:lnTo>
                  <a:pt x="258267" y="129133"/>
                </a:lnTo>
                <a:lnTo>
                  <a:pt x="162267" y="113423"/>
                </a:lnTo>
                <a:lnTo>
                  <a:pt x="154133" y="110688"/>
                </a:lnTo>
                <a:lnTo>
                  <a:pt x="147448" y="105641"/>
                </a:lnTo>
                <a:lnTo>
                  <a:pt x="142670" y="98761"/>
                </a:lnTo>
                <a:lnTo>
                  <a:pt x="140258" y="90525"/>
                </a:lnTo>
                <a:lnTo>
                  <a:pt x="129133" y="0"/>
                </a:lnTo>
                <a:close/>
              </a:path>
            </a:pathLst>
          </a:custGeom>
          <a:solidFill>
            <a:srgbClr val="85B1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474839" y="5542572"/>
            <a:ext cx="970915" cy="327660"/>
          </a:xfrm>
          <a:custGeom>
            <a:avLst/>
            <a:gdLst/>
            <a:ahLst/>
            <a:cxnLst/>
            <a:rect l="l" t="t" r="r" b="b"/>
            <a:pathLst>
              <a:path w="970915" h="327660">
                <a:moveTo>
                  <a:pt x="212280" y="293878"/>
                </a:moveTo>
                <a:lnTo>
                  <a:pt x="37160" y="293878"/>
                </a:lnTo>
                <a:lnTo>
                  <a:pt x="44500" y="274447"/>
                </a:lnTo>
                <a:lnTo>
                  <a:pt x="59182" y="251701"/>
                </a:lnTo>
                <a:lnTo>
                  <a:pt x="82829" y="226174"/>
                </a:lnTo>
                <a:lnTo>
                  <a:pt x="117043" y="198399"/>
                </a:lnTo>
                <a:lnTo>
                  <a:pt x="155181" y="169938"/>
                </a:lnTo>
                <a:lnTo>
                  <a:pt x="180378" y="145389"/>
                </a:lnTo>
                <a:lnTo>
                  <a:pt x="194284" y="119748"/>
                </a:lnTo>
                <a:lnTo>
                  <a:pt x="198551" y="88023"/>
                </a:lnTo>
                <a:lnTo>
                  <a:pt x="193128" y="56273"/>
                </a:lnTo>
                <a:lnTo>
                  <a:pt x="176110" y="28143"/>
                </a:lnTo>
                <a:lnTo>
                  <a:pt x="146342" y="8051"/>
                </a:lnTo>
                <a:lnTo>
                  <a:pt x="102704" y="381"/>
                </a:lnTo>
                <a:lnTo>
                  <a:pt x="61468" y="7467"/>
                </a:lnTo>
                <a:lnTo>
                  <a:pt x="30797" y="26924"/>
                </a:lnTo>
                <a:lnTo>
                  <a:pt x="10820" y="56045"/>
                </a:lnTo>
                <a:lnTo>
                  <a:pt x="1625" y="92113"/>
                </a:lnTo>
                <a:lnTo>
                  <a:pt x="33147" y="92113"/>
                </a:lnTo>
                <a:lnTo>
                  <a:pt x="40855" y="65519"/>
                </a:lnTo>
                <a:lnTo>
                  <a:pt x="54343" y="45364"/>
                </a:lnTo>
                <a:lnTo>
                  <a:pt x="74549" y="32600"/>
                </a:lnTo>
                <a:lnTo>
                  <a:pt x="102400" y="28143"/>
                </a:lnTo>
                <a:lnTo>
                  <a:pt x="129286" y="32867"/>
                </a:lnTo>
                <a:lnTo>
                  <a:pt x="149148" y="45885"/>
                </a:lnTo>
                <a:lnTo>
                  <a:pt x="161455" y="65430"/>
                </a:lnTo>
                <a:lnTo>
                  <a:pt x="165671" y="89763"/>
                </a:lnTo>
                <a:lnTo>
                  <a:pt x="162052" y="114173"/>
                </a:lnTo>
                <a:lnTo>
                  <a:pt x="150266" y="133616"/>
                </a:lnTo>
                <a:lnTo>
                  <a:pt x="128879" y="152971"/>
                </a:lnTo>
                <a:lnTo>
                  <a:pt x="96481" y="177050"/>
                </a:lnTo>
                <a:lnTo>
                  <a:pt x="50939" y="215988"/>
                </a:lnTo>
                <a:lnTo>
                  <a:pt x="21158" y="252971"/>
                </a:lnTo>
                <a:lnTo>
                  <a:pt x="4927" y="287578"/>
                </a:lnTo>
                <a:lnTo>
                  <a:pt x="0" y="319354"/>
                </a:lnTo>
                <a:lnTo>
                  <a:pt x="0" y="321995"/>
                </a:lnTo>
                <a:lnTo>
                  <a:pt x="207010" y="321995"/>
                </a:lnTo>
                <a:lnTo>
                  <a:pt x="212280" y="293878"/>
                </a:lnTo>
                <a:close/>
              </a:path>
              <a:path w="970915" h="327660">
                <a:moveTo>
                  <a:pt x="465429" y="161150"/>
                </a:moveTo>
                <a:lnTo>
                  <a:pt x="462368" y="116078"/>
                </a:lnTo>
                <a:lnTo>
                  <a:pt x="462280" y="114833"/>
                </a:lnTo>
                <a:lnTo>
                  <a:pt x="451904" y="71818"/>
                </a:lnTo>
                <a:lnTo>
                  <a:pt x="451866" y="71640"/>
                </a:lnTo>
                <a:lnTo>
                  <a:pt x="451751" y="71196"/>
                </a:lnTo>
                <a:lnTo>
                  <a:pt x="432231" y="34582"/>
                </a:lnTo>
                <a:lnTo>
                  <a:pt x="432168" y="161150"/>
                </a:lnTo>
                <a:lnTo>
                  <a:pt x="429120" y="209689"/>
                </a:lnTo>
                <a:lnTo>
                  <a:pt x="429031" y="211061"/>
                </a:lnTo>
                <a:lnTo>
                  <a:pt x="417677" y="255498"/>
                </a:lnTo>
                <a:lnTo>
                  <a:pt x="395109" y="287362"/>
                </a:lnTo>
                <a:lnTo>
                  <a:pt x="358381" y="299554"/>
                </a:lnTo>
                <a:lnTo>
                  <a:pt x="322135" y="286600"/>
                </a:lnTo>
                <a:lnTo>
                  <a:pt x="299745" y="253682"/>
                </a:lnTo>
                <a:lnTo>
                  <a:pt x="288378" y="209689"/>
                </a:lnTo>
                <a:lnTo>
                  <a:pt x="285216" y="163512"/>
                </a:lnTo>
                <a:lnTo>
                  <a:pt x="288302" y="116078"/>
                </a:lnTo>
                <a:lnTo>
                  <a:pt x="288404" y="114617"/>
                </a:lnTo>
                <a:lnTo>
                  <a:pt x="288518" y="112788"/>
                </a:lnTo>
                <a:lnTo>
                  <a:pt x="300266" y="69418"/>
                </a:lnTo>
                <a:lnTo>
                  <a:pt x="323215" y="39179"/>
                </a:lnTo>
                <a:lnTo>
                  <a:pt x="360133" y="27825"/>
                </a:lnTo>
                <a:lnTo>
                  <a:pt x="396138" y="40093"/>
                </a:lnTo>
                <a:lnTo>
                  <a:pt x="418147" y="71640"/>
                </a:lnTo>
                <a:lnTo>
                  <a:pt x="429158" y="114617"/>
                </a:lnTo>
                <a:lnTo>
                  <a:pt x="432168" y="161150"/>
                </a:lnTo>
                <a:lnTo>
                  <a:pt x="432168" y="34531"/>
                </a:lnTo>
                <a:lnTo>
                  <a:pt x="424154" y="27825"/>
                </a:lnTo>
                <a:lnTo>
                  <a:pt x="402158" y="9423"/>
                </a:lnTo>
                <a:lnTo>
                  <a:pt x="402323" y="9423"/>
                </a:lnTo>
                <a:lnTo>
                  <a:pt x="359752" y="0"/>
                </a:lnTo>
                <a:lnTo>
                  <a:pt x="316801" y="9423"/>
                </a:lnTo>
                <a:lnTo>
                  <a:pt x="286029" y="34810"/>
                </a:lnTo>
                <a:lnTo>
                  <a:pt x="266014" y="71640"/>
                </a:lnTo>
                <a:lnTo>
                  <a:pt x="265912" y="71818"/>
                </a:lnTo>
                <a:lnTo>
                  <a:pt x="254952" y="116078"/>
                </a:lnTo>
                <a:lnTo>
                  <a:pt x="251637" y="163271"/>
                </a:lnTo>
                <a:lnTo>
                  <a:pt x="254698" y="209689"/>
                </a:lnTo>
                <a:lnTo>
                  <a:pt x="264909" y="253682"/>
                </a:lnTo>
                <a:lnTo>
                  <a:pt x="284962" y="292569"/>
                </a:lnTo>
                <a:lnTo>
                  <a:pt x="315391" y="318020"/>
                </a:lnTo>
                <a:lnTo>
                  <a:pt x="358305" y="327456"/>
                </a:lnTo>
                <a:lnTo>
                  <a:pt x="402653" y="317271"/>
                </a:lnTo>
                <a:lnTo>
                  <a:pt x="422795" y="299554"/>
                </a:lnTo>
                <a:lnTo>
                  <a:pt x="433387" y="290245"/>
                </a:lnTo>
                <a:lnTo>
                  <a:pt x="452640" y="251675"/>
                </a:lnTo>
                <a:lnTo>
                  <a:pt x="462597" y="206844"/>
                </a:lnTo>
                <a:lnTo>
                  <a:pt x="465429" y="161150"/>
                </a:lnTo>
                <a:close/>
              </a:path>
              <a:path w="970915" h="327660">
                <a:moveTo>
                  <a:pt x="720636" y="293878"/>
                </a:moveTo>
                <a:lnTo>
                  <a:pt x="545515" y="293878"/>
                </a:lnTo>
                <a:lnTo>
                  <a:pt x="552856" y="274447"/>
                </a:lnTo>
                <a:lnTo>
                  <a:pt x="567537" y="251701"/>
                </a:lnTo>
                <a:lnTo>
                  <a:pt x="591185" y="226174"/>
                </a:lnTo>
                <a:lnTo>
                  <a:pt x="625398" y="198399"/>
                </a:lnTo>
                <a:lnTo>
                  <a:pt x="663524" y="169938"/>
                </a:lnTo>
                <a:lnTo>
                  <a:pt x="688721" y="145389"/>
                </a:lnTo>
                <a:lnTo>
                  <a:pt x="702640" y="119748"/>
                </a:lnTo>
                <a:lnTo>
                  <a:pt x="706907" y="88023"/>
                </a:lnTo>
                <a:lnTo>
                  <a:pt x="701484" y="56273"/>
                </a:lnTo>
                <a:lnTo>
                  <a:pt x="684466" y="28143"/>
                </a:lnTo>
                <a:lnTo>
                  <a:pt x="654697" y="8051"/>
                </a:lnTo>
                <a:lnTo>
                  <a:pt x="611060" y="381"/>
                </a:lnTo>
                <a:lnTo>
                  <a:pt x="569823" y="7467"/>
                </a:lnTo>
                <a:lnTo>
                  <a:pt x="539153" y="26924"/>
                </a:lnTo>
                <a:lnTo>
                  <a:pt x="519163" y="56045"/>
                </a:lnTo>
                <a:lnTo>
                  <a:pt x="509981" y="92113"/>
                </a:lnTo>
                <a:lnTo>
                  <a:pt x="541502" y="92113"/>
                </a:lnTo>
                <a:lnTo>
                  <a:pt x="549211" y="65519"/>
                </a:lnTo>
                <a:lnTo>
                  <a:pt x="562698" y="45364"/>
                </a:lnTo>
                <a:lnTo>
                  <a:pt x="582904" y="32600"/>
                </a:lnTo>
                <a:lnTo>
                  <a:pt x="610755" y="28143"/>
                </a:lnTo>
                <a:lnTo>
                  <a:pt x="637641" y="32867"/>
                </a:lnTo>
                <a:lnTo>
                  <a:pt x="657504" y="45885"/>
                </a:lnTo>
                <a:lnTo>
                  <a:pt x="669810" y="65430"/>
                </a:lnTo>
                <a:lnTo>
                  <a:pt x="674027" y="89763"/>
                </a:lnTo>
                <a:lnTo>
                  <a:pt x="670407" y="114173"/>
                </a:lnTo>
                <a:lnTo>
                  <a:pt x="658622" y="133616"/>
                </a:lnTo>
                <a:lnTo>
                  <a:pt x="637235" y="152971"/>
                </a:lnTo>
                <a:lnTo>
                  <a:pt x="604837" y="177050"/>
                </a:lnTo>
                <a:lnTo>
                  <a:pt x="559295" y="215988"/>
                </a:lnTo>
                <a:lnTo>
                  <a:pt x="529513" y="252971"/>
                </a:lnTo>
                <a:lnTo>
                  <a:pt x="513270" y="287578"/>
                </a:lnTo>
                <a:lnTo>
                  <a:pt x="508355" y="319354"/>
                </a:lnTo>
                <a:lnTo>
                  <a:pt x="508355" y="321995"/>
                </a:lnTo>
                <a:lnTo>
                  <a:pt x="715365" y="321995"/>
                </a:lnTo>
                <a:lnTo>
                  <a:pt x="720636" y="293878"/>
                </a:lnTo>
                <a:close/>
              </a:path>
              <a:path w="970915" h="327660">
                <a:moveTo>
                  <a:pt x="970876" y="211963"/>
                </a:moveTo>
                <a:lnTo>
                  <a:pt x="964031" y="168783"/>
                </a:lnTo>
                <a:lnTo>
                  <a:pt x="944638" y="135674"/>
                </a:lnTo>
                <a:lnTo>
                  <a:pt x="914488" y="114452"/>
                </a:lnTo>
                <a:lnTo>
                  <a:pt x="875322" y="106972"/>
                </a:lnTo>
                <a:lnTo>
                  <a:pt x="848982" y="109512"/>
                </a:lnTo>
                <a:lnTo>
                  <a:pt x="829005" y="116357"/>
                </a:lnTo>
                <a:lnTo>
                  <a:pt x="814235" y="126339"/>
                </a:lnTo>
                <a:lnTo>
                  <a:pt x="803503" y="138252"/>
                </a:lnTo>
                <a:lnTo>
                  <a:pt x="806691" y="117589"/>
                </a:lnTo>
                <a:lnTo>
                  <a:pt x="810348" y="90678"/>
                </a:lnTo>
                <a:lnTo>
                  <a:pt x="814031" y="61214"/>
                </a:lnTo>
                <a:lnTo>
                  <a:pt x="817257" y="32905"/>
                </a:lnTo>
                <a:lnTo>
                  <a:pt x="958418" y="32905"/>
                </a:lnTo>
                <a:lnTo>
                  <a:pt x="962863" y="4559"/>
                </a:lnTo>
                <a:lnTo>
                  <a:pt x="790536" y="4559"/>
                </a:lnTo>
                <a:lnTo>
                  <a:pt x="785393" y="53644"/>
                </a:lnTo>
                <a:lnTo>
                  <a:pt x="779437" y="102082"/>
                </a:lnTo>
                <a:lnTo>
                  <a:pt x="773557" y="143916"/>
                </a:lnTo>
                <a:lnTo>
                  <a:pt x="768642" y="173202"/>
                </a:lnTo>
                <a:lnTo>
                  <a:pt x="799236" y="180009"/>
                </a:lnTo>
                <a:lnTo>
                  <a:pt x="807923" y="164388"/>
                </a:lnTo>
                <a:lnTo>
                  <a:pt x="820572" y="149999"/>
                </a:lnTo>
                <a:lnTo>
                  <a:pt x="840155" y="139433"/>
                </a:lnTo>
                <a:lnTo>
                  <a:pt x="869670" y="135343"/>
                </a:lnTo>
                <a:lnTo>
                  <a:pt x="901344" y="141947"/>
                </a:lnTo>
                <a:lnTo>
                  <a:pt x="922769" y="159562"/>
                </a:lnTo>
                <a:lnTo>
                  <a:pt x="934910" y="184950"/>
                </a:lnTo>
                <a:lnTo>
                  <a:pt x="938733" y="214807"/>
                </a:lnTo>
                <a:lnTo>
                  <a:pt x="934593" y="248818"/>
                </a:lnTo>
                <a:lnTo>
                  <a:pt x="921512" y="275729"/>
                </a:lnTo>
                <a:lnTo>
                  <a:pt x="898537" y="293408"/>
                </a:lnTo>
                <a:lnTo>
                  <a:pt x="864717" y="299783"/>
                </a:lnTo>
                <a:lnTo>
                  <a:pt x="835329" y="295021"/>
                </a:lnTo>
                <a:lnTo>
                  <a:pt x="814501" y="282346"/>
                </a:lnTo>
                <a:lnTo>
                  <a:pt x="800798" y="264083"/>
                </a:lnTo>
                <a:lnTo>
                  <a:pt x="792746" y="242620"/>
                </a:lnTo>
                <a:lnTo>
                  <a:pt x="761199" y="242620"/>
                </a:lnTo>
                <a:lnTo>
                  <a:pt x="772490" y="278663"/>
                </a:lnTo>
                <a:lnTo>
                  <a:pt x="794258" y="305295"/>
                </a:lnTo>
                <a:lnTo>
                  <a:pt x="825068" y="321805"/>
                </a:lnTo>
                <a:lnTo>
                  <a:pt x="863498" y="327469"/>
                </a:lnTo>
                <a:lnTo>
                  <a:pt x="911428" y="318681"/>
                </a:lnTo>
                <a:lnTo>
                  <a:pt x="944880" y="294398"/>
                </a:lnTo>
                <a:lnTo>
                  <a:pt x="964488" y="257784"/>
                </a:lnTo>
                <a:lnTo>
                  <a:pt x="970876" y="211963"/>
                </a:lnTo>
                <a:close/>
              </a:path>
            </a:pathLst>
          </a:custGeom>
          <a:solidFill>
            <a:srgbClr val="01271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7" name="object 4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561735" y="5624517"/>
            <a:ext cx="142062" cy="142062"/>
          </a:xfrm>
          <a:prstGeom prst="rect">
            <a:avLst/>
          </a:prstGeom>
        </p:spPr>
      </p:pic>
      <p:pic>
        <p:nvPicPr>
          <p:cNvPr id="48" name="object 4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13753" y="5624517"/>
            <a:ext cx="142062" cy="142062"/>
          </a:xfrm>
          <a:prstGeom prst="rect">
            <a:avLst/>
          </a:prstGeom>
        </p:spPr>
      </p:pic>
      <p:sp>
        <p:nvSpPr>
          <p:cNvPr id="49" name="object 49"/>
          <p:cNvSpPr/>
          <p:nvPr/>
        </p:nvSpPr>
        <p:spPr>
          <a:xfrm>
            <a:off x="7216495" y="4692548"/>
            <a:ext cx="1487805" cy="262255"/>
          </a:xfrm>
          <a:custGeom>
            <a:avLst/>
            <a:gdLst/>
            <a:ahLst/>
            <a:cxnLst/>
            <a:rect l="l" t="t" r="r" b="b"/>
            <a:pathLst>
              <a:path w="1487804" h="262254">
                <a:moveTo>
                  <a:pt x="203466" y="201498"/>
                </a:moveTo>
                <a:lnTo>
                  <a:pt x="72593" y="201498"/>
                </a:lnTo>
                <a:lnTo>
                  <a:pt x="72593" y="153238"/>
                </a:lnTo>
                <a:lnTo>
                  <a:pt x="189839" y="153238"/>
                </a:lnTo>
                <a:lnTo>
                  <a:pt x="189839" y="97345"/>
                </a:lnTo>
                <a:lnTo>
                  <a:pt x="72593" y="97345"/>
                </a:lnTo>
                <a:lnTo>
                  <a:pt x="72593" y="55905"/>
                </a:lnTo>
                <a:lnTo>
                  <a:pt x="194805" y="55905"/>
                </a:lnTo>
                <a:lnTo>
                  <a:pt x="194805" y="12"/>
                </a:lnTo>
                <a:lnTo>
                  <a:pt x="0" y="12"/>
                </a:lnTo>
                <a:lnTo>
                  <a:pt x="0" y="257403"/>
                </a:lnTo>
                <a:lnTo>
                  <a:pt x="195046" y="257403"/>
                </a:lnTo>
                <a:lnTo>
                  <a:pt x="203466" y="201498"/>
                </a:lnTo>
                <a:close/>
              </a:path>
              <a:path w="1487804" h="262254">
                <a:moveTo>
                  <a:pt x="485063" y="0"/>
                </a:moveTo>
                <a:lnTo>
                  <a:pt x="407771" y="0"/>
                </a:lnTo>
                <a:lnTo>
                  <a:pt x="367665" y="136042"/>
                </a:lnTo>
                <a:lnTo>
                  <a:pt x="361683" y="157734"/>
                </a:lnTo>
                <a:lnTo>
                  <a:pt x="356781" y="177736"/>
                </a:lnTo>
                <a:lnTo>
                  <a:pt x="352704" y="197421"/>
                </a:lnTo>
                <a:lnTo>
                  <a:pt x="351561" y="197421"/>
                </a:lnTo>
                <a:lnTo>
                  <a:pt x="347103" y="176555"/>
                </a:lnTo>
                <a:lnTo>
                  <a:pt x="342239" y="156095"/>
                </a:lnTo>
                <a:lnTo>
                  <a:pt x="336600" y="134581"/>
                </a:lnTo>
                <a:lnTo>
                  <a:pt x="298030" y="0"/>
                </a:lnTo>
                <a:lnTo>
                  <a:pt x="217906" y="0"/>
                </a:lnTo>
                <a:lnTo>
                  <a:pt x="306006" y="257390"/>
                </a:lnTo>
                <a:lnTo>
                  <a:pt x="394982" y="257390"/>
                </a:lnTo>
                <a:lnTo>
                  <a:pt x="485063" y="0"/>
                </a:lnTo>
                <a:close/>
              </a:path>
              <a:path w="1487804" h="262254">
                <a:moveTo>
                  <a:pt x="723747" y="257390"/>
                </a:moveTo>
                <a:lnTo>
                  <a:pt x="707301" y="207327"/>
                </a:lnTo>
                <a:lnTo>
                  <a:pt x="688936" y="151434"/>
                </a:lnTo>
                <a:lnTo>
                  <a:pt x="655599" y="49936"/>
                </a:lnTo>
                <a:lnTo>
                  <a:pt x="639191" y="12"/>
                </a:lnTo>
                <a:lnTo>
                  <a:pt x="616127" y="12"/>
                </a:lnTo>
                <a:lnTo>
                  <a:pt x="616127" y="151434"/>
                </a:lnTo>
                <a:lnTo>
                  <a:pt x="561047" y="151434"/>
                </a:lnTo>
                <a:lnTo>
                  <a:pt x="568706" y="123850"/>
                </a:lnTo>
                <a:lnTo>
                  <a:pt x="575843" y="97193"/>
                </a:lnTo>
                <a:lnTo>
                  <a:pt x="582129" y="72288"/>
                </a:lnTo>
                <a:lnTo>
                  <a:pt x="587273" y="49936"/>
                </a:lnTo>
                <a:lnTo>
                  <a:pt x="588302" y="49936"/>
                </a:lnTo>
                <a:lnTo>
                  <a:pt x="593407" y="70700"/>
                </a:lnTo>
                <a:lnTo>
                  <a:pt x="599871" y="94932"/>
                </a:lnTo>
                <a:lnTo>
                  <a:pt x="607504" y="122047"/>
                </a:lnTo>
                <a:lnTo>
                  <a:pt x="616127" y="151434"/>
                </a:lnTo>
                <a:lnTo>
                  <a:pt x="616127" y="12"/>
                </a:lnTo>
                <a:lnTo>
                  <a:pt x="541553" y="12"/>
                </a:lnTo>
                <a:lnTo>
                  <a:pt x="460209" y="257390"/>
                </a:lnTo>
                <a:lnTo>
                  <a:pt x="533679" y="257390"/>
                </a:lnTo>
                <a:lnTo>
                  <a:pt x="548576" y="207327"/>
                </a:lnTo>
                <a:lnTo>
                  <a:pt x="629361" y="207327"/>
                </a:lnTo>
                <a:lnTo>
                  <a:pt x="644994" y="257390"/>
                </a:lnTo>
                <a:lnTo>
                  <a:pt x="723747" y="257390"/>
                </a:lnTo>
                <a:close/>
              </a:path>
              <a:path w="1487804" h="262254">
                <a:moveTo>
                  <a:pt x="947699" y="201498"/>
                </a:moveTo>
                <a:lnTo>
                  <a:pt x="826376" y="201498"/>
                </a:lnTo>
                <a:lnTo>
                  <a:pt x="826376" y="0"/>
                </a:lnTo>
                <a:lnTo>
                  <a:pt x="750735" y="0"/>
                </a:lnTo>
                <a:lnTo>
                  <a:pt x="750735" y="257390"/>
                </a:lnTo>
                <a:lnTo>
                  <a:pt x="939520" y="257390"/>
                </a:lnTo>
                <a:lnTo>
                  <a:pt x="947699" y="201498"/>
                </a:lnTo>
                <a:close/>
              </a:path>
              <a:path w="1487804" h="262254">
                <a:moveTo>
                  <a:pt x="1201928" y="0"/>
                </a:moveTo>
                <a:lnTo>
                  <a:pt x="1126159" y="0"/>
                </a:lnTo>
                <a:lnTo>
                  <a:pt x="1126159" y="158242"/>
                </a:lnTo>
                <a:lnTo>
                  <a:pt x="1123518" y="180492"/>
                </a:lnTo>
                <a:lnTo>
                  <a:pt x="1115872" y="195884"/>
                </a:lnTo>
                <a:lnTo>
                  <a:pt x="1103579" y="204838"/>
                </a:lnTo>
                <a:lnTo>
                  <a:pt x="1087018" y="207733"/>
                </a:lnTo>
                <a:lnTo>
                  <a:pt x="1070965" y="205193"/>
                </a:lnTo>
                <a:lnTo>
                  <a:pt x="1057935" y="196824"/>
                </a:lnTo>
                <a:lnTo>
                  <a:pt x="1049185" y="181533"/>
                </a:lnTo>
                <a:lnTo>
                  <a:pt x="1045997" y="158242"/>
                </a:lnTo>
                <a:lnTo>
                  <a:pt x="1045997" y="0"/>
                </a:lnTo>
                <a:lnTo>
                  <a:pt x="970483" y="0"/>
                </a:lnTo>
                <a:lnTo>
                  <a:pt x="970483" y="151003"/>
                </a:lnTo>
                <a:lnTo>
                  <a:pt x="978928" y="203669"/>
                </a:lnTo>
                <a:lnTo>
                  <a:pt x="1002626" y="237972"/>
                </a:lnTo>
                <a:lnTo>
                  <a:pt x="1039063" y="256578"/>
                </a:lnTo>
                <a:lnTo>
                  <a:pt x="1085748" y="262178"/>
                </a:lnTo>
                <a:lnTo>
                  <a:pt x="1131570" y="256781"/>
                </a:lnTo>
                <a:lnTo>
                  <a:pt x="1168425" y="238493"/>
                </a:lnTo>
                <a:lnTo>
                  <a:pt x="1192987" y="204165"/>
                </a:lnTo>
                <a:lnTo>
                  <a:pt x="1201928" y="150647"/>
                </a:lnTo>
                <a:lnTo>
                  <a:pt x="1201928" y="0"/>
                </a:lnTo>
                <a:close/>
              </a:path>
              <a:path w="1487804" h="262254">
                <a:moveTo>
                  <a:pt x="1487563" y="257390"/>
                </a:moveTo>
                <a:lnTo>
                  <a:pt x="1471117" y="207327"/>
                </a:lnTo>
                <a:lnTo>
                  <a:pt x="1452753" y="151434"/>
                </a:lnTo>
                <a:lnTo>
                  <a:pt x="1419415" y="49936"/>
                </a:lnTo>
                <a:lnTo>
                  <a:pt x="1403007" y="12"/>
                </a:lnTo>
                <a:lnTo>
                  <a:pt x="1379943" y="12"/>
                </a:lnTo>
                <a:lnTo>
                  <a:pt x="1379943" y="151434"/>
                </a:lnTo>
                <a:lnTo>
                  <a:pt x="1324851" y="151434"/>
                </a:lnTo>
                <a:lnTo>
                  <a:pt x="1332522" y="123850"/>
                </a:lnTo>
                <a:lnTo>
                  <a:pt x="1339659" y="97193"/>
                </a:lnTo>
                <a:lnTo>
                  <a:pt x="1345946" y="72288"/>
                </a:lnTo>
                <a:lnTo>
                  <a:pt x="1351089" y="49936"/>
                </a:lnTo>
                <a:lnTo>
                  <a:pt x="1352118" y="49936"/>
                </a:lnTo>
                <a:lnTo>
                  <a:pt x="1357223" y="70700"/>
                </a:lnTo>
                <a:lnTo>
                  <a:pt x="1363687" y="94932"/>
                </a:lnTo>
                <a:lnTo>
                  <a:pt x="1371320" y="122047"/>
                </a:lnTo>
                <a:lnTo>
                  <a:pt x="1379943" y="151434"/>
                </a:lnTo>
                <a:lnTo>
                  <a:pt x="1379943" y="12"/>
                </a:lnTo>
                <a:lnTo>
                  <a:pt x="1305369" y="12"/>
                </a:lnTo>
                <a:lnTo>
                  <a:pt x="1224026" y="257390"/>
                </a:lnTo>
                <a:lnTo>
                  <a:pt x="1297495" y="257390"/>
                </a:lnTo>
                <a:lnTo>
                  <a:pt x="1312392" y="207327"/>
                </a:lnTo>
                <a:lnTo>
                  <a:pt x="1393177" y="207327"/>
                </a:lnTo>
                <a:lnTo>
                  <a:pt x="1408798" y="257390"/>
                </a:lnTo>
                <a:lnTo>
                  <a:pt x="1487563" y="257390"/>
                </a:lnTo>
                <a:close/>
              </a:path>
            </a:pathLst>
          </a:custGeom>
          <a:solidFill>
            <a:srgbClr val="182F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213244" y="5010365"/>
            <a:ext cx="720090" cy="438784"/>
          </a:xfrm>
          <a:custGeom>
            <a:avLst/>
            <a:gdLst/>
            <a:ahLst/>
            <a:cxnLst/>
            <a:rect l="l" t="t" r="r" b="b"/>
            <a:pathLst>
              <a:path w="720090" h="438785">
                <a:moveTo>
                  <a:pt x="331876" y="130251"/>
                </a:moveTo>
                <a:lnTo>
                  <a:pt x="325615" y="0"/>
                </a:lnTo>
                <a:lnTo>
                  <a:pt x="0" y="0"/>
                </a:lnTo>
                <a:lnTo>
                  <a:pt x="0" y="13779"/>
                </a:lnTo>
                <a:lnTo>
                  <a:pt x="36944" y="13779"/>
                </a:lnTo>
                <a:lnTo>
                  <a:pt x="36944" y="424561"/>
                </a:lnTo>
                <a:lnTo>
                  <a:pt x="0" y="424561"/>
                </a:lnTo>
                <a:lnTo>
                  <a:pt x="0" y="438340"/>
                </a:lnTo>
                <a:lnTo>
                  <a:pt x="236702" y="438340"/>
                </a:lnTo>
                <a:lnTo>
                  <a:pt x="236702" y="424561"/>
                </a:lnTo>
                <a:lnTo>
                  <a:pt x="159054" y="424561"/>
                </a:lnTo>
                <a:lnTo>
                  <a:pt x="159054" y="233565"/>
                </a:lnTo>
                <a:lnTo>
                  <a:pt x="187236" y="233565"/>
                </a:lnTo>
                <a:lnTo>
                  <a:pt x="201764" y="234823"/>
                </a:lnTo>
                <a:lnTo>
                  <a:pt x="235762" y="253606"/>
                </a:lnTo>
                <a:lnTo>
                  <a:pt x="258127" y="298818"/>
                </a:lnTo>
                <a:lnTo>
                  <a:pt x="263626" y="320611"/>
                </a:lnTo>
                <a:lnTo>
                  <a:pt x="274269" y="320611"/>
                </a:lnTo>
                <a:lnTo>
                  <a:pt x="274269" y="135267"/>
                </a:lnTo>
                <a:lnTo>
                  <a:pt x="264871" y="135267"/>
                </a:lnTo>
                <a:lnTo>
                  <a:pt x="260324" y="153352"/>
                </a:lnTo>
                <a:lnTo>
                  <a:pt x="254228" y="169392"/>
                </a:lnTo>
                <a:lnTo>
                  <a:pt x="226669" y="204965"/>
                </a:lnTo>
                <a:lnTo>
                  <a:pt x="187236" y="217284"/>
                </a:lnTo>
                <a:lnTo>
                  <a:pt x="159054" y="217284"/>
                </a:lnTo>
                <a:lnTo>
                  <a:pt x="159054" y="13779"/>
                </a:lnTo>
                <a:lnTo>
                  <a:pt x="176580" y="13779"/>
                </a:lnTo>
                <a:lnTo>
                  <a:pt x="229247" y="19888"/>
                </a:lnTo>
                <a:lnTo>
                  <a:pt x="267068" y="38201"/>
                </a:lnTo>
                <a:lnTo>
                  <a:pt x="295630" y="73418"/>
                </a:lnTo>
                <a:lnTo>
                  <a:pt x="320611" y="130251"/>
                </a:lnTo>
                <a:lnTo>
                  <a:pt x="331876" y="130251"/>
                </a:lnTo>
                <a:close/>
              </a:path>
              <a:path w="720090" h="438785">
                <a:moveTo>
                  <a:pt x="719480" y="301828"/>
                </a:moveTo>
                <a:lnTo>
                  <a:pt x="706958" y="301828"/>
                </a:lnTo>
                <a:lnTo>
                  <a:pt x="697865" y="327545"/>
                </a:lnTo>
                <a:lnTo>
                  <a:pt x="685596" y="350824"/>
                </a:lnTo>
                <a:lnTo>
                  <a:pt x="651535" y="390118"/>
                </a:lnTo>
                <a:lnTo>
                  <a:pt x="606844" y="415950"/>
                </a:lnTo>
                <a:lnTo>
                  <a:pt x="553542" y="424561"/>
                </a:lnTo>
                <a:lnTo>
                  <a:pt x="529742" y="424561"/>
                </a:lnTo>
                <a:lnTo>
                  <a:pt x="529742" y="223545"/>
                </a:lnTo>
                <a:lnTo>
                  <a:pt x="544766" y="223545"/>
                </a:lnTo>
                <a:lnTo>
                  <a:pt x="586625" y="234823"/>
                </a:lnTo>
                <a:lnTo>
                  <a:pt x="614197" y="270357"/>
                </a:lnTo>
                <a:lnTo>
                  <a:pt x="627418" y="310591"/>
                </a:lnTo>
                <a:lnTo>
                  <a:pt x="638073" y="310591"/>
                </a:lnTo>
                <a:lnTo>
                  <a:pt x="638073" y="125247"/>
                </a:lnTo>
                <a:lnTo>
                  <a:pt x="628675" y="125247"/>
                </a:lnTo>
                <a:lnTo>
                  <a:pt x="623862" y="143065"/>
                </a:lnTo>
                <a:lnTo>
                  <a:pt x="617562" y="158978"/>
                </a:lnTo>
                <a:lnTo>
                  <a:pt x="589889" y="194767"/>
                </a:lnTo>
                <a:lnTo>
                  <a:pt x="551027" y="207264"/>
                </a:lnTo>
                <a:lnTo>
                  <a:pt x="529742" y="207264"/>
                </a:lnTo>
                <a:lnTo>
                  <a:pt x="529742" y="13779"/>
                </a:lnTo>
                <a:lnTo>
                  <a:pt x="551662" y="13779"/>
                </a:lnTo>
                <a:lnTo>
                  <a:pt x="600659" y="19646"/>
                </a:lnTo>
                <a:lnTo>
                  <a:pt x="636193" y="37261"/>
                </a:lnTo>
                <a:lnTo>
                  <a:pt x="664375" y="70688"/>
                </a:lnTo>
                <a:lnTo>
                  <a:pt x="691299" y="123990"/>
                </a:lnTo>
                <a:lnTo>
                  <a:pt x="702564" y="123990"/>
                </a:lnTo>
                <a:lnTo>
                  <a:pt x="696302" y="0"/>
                </a:lnTo>
                <a:lnTo>
                  <a:pt x="370687" y="0"/>
                </a:lnTo>
                <a:lnTo>
                  <a:pt x="370687" y="13779"/>
                </a:lnTo>
                <a:lnTo>
                  <a:pt x="407631" y="13779"/>
                </a:lnTo>
                <a:lnTo>
                  <a:pt x="407631" y="424561"/>
                </a:lnTo>
                <a:lnTo>
                  <a:pt x="370687" y="424561"/>
                </a:lnTo>
                <a:lnTo>
                  <a:pt x="370687" y="438340"/>
                </a:lnTo>
                <a:lnTo>
                  <a:pt x="714463" y="438340"/>
                </a:lnTo>
                <a:lnTo>
                  <a:pt x="719480" y="301828"/>
                </a:lnTo>
                <a:close/>
              </a:path>
            </a:pathLst>
          </a:custGeom>
          <a:solidFill>
            <a:srgbClr val="E63D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987207" y="5003469"/>
            <a:ext cx="720725" cy="451484"/>
          </a:xfrm>
          <a:custGeom>
            <a:avLst/>
            <a:gdLst/>
            <a:ahLst/>
            <a:cxnLst/>
            <a:rect l="l" t="t" r="r" b="b"/>
            <a:pathLst>
              <a:path w="720725" h="451485">
                <a:moveTo>
                  <a:pt x="318109" y="301828"/>
                </a:moveTo>
                <a:lnTo>
                  <a:pt x="313880" y="263321"/>
                </a:lnTo>
                <a:lnTo>
                  <a:pt x="297408" y="224002"/>
                </a:lnTo>
                <a:lnTo>
                  <a:pt x="270192" y="196316"/>
                </a:lnTo>
                <a:lnTo>
                  <a:pt x="230759" y="174409"/>
                </a:lnTo>
                <a:lnTo>
                  <a:pt x="194564" y="161810"/>
                </a:lnTo>
                <a:lnTo>
                  <a:pt x="153416" y="150291"/>
                </a:lnTo>
                <a:lnTo>
                  <a:pt x="135661" y="144919"/>
                </a:lnTo>
                <a:lnTo>
                  <a:pt x="91109" y="124307"/>
                </a:lnTo>
                <a:lnTo>
                  <a:pt x="67335" y="92608"/>
                </a:lnTo>
                <a:lnTo>
                  <a:pt x="65747" y="78587"/>
                </a:lnTo>
                <a:lnTo>
                  <a:pt x="67081" y="64465"/>
                </a:lnTo>
                <a:lnTo>
                  <a:pt x="87045" y="31013"/>
                </a:lnTo>
                <a:lnTo>
                  <a:pt x="128663" y="14274"/>
                </a:lnTo>
                <a:lnTo>
                  <a:pt x="146837" y="13157"/>
                </a:lnTo>
                <a:lnTo>
                  <a:pt x="165735" y="15214"/>
                </a:lnTo>
                <a:lnTo>
                  <a:pt x="201434" y="31648"/>
                </a:lnTo>
                <a:lnTo>
                  <a:pt x="234480" y="63830"/>
                </a:lnTo>
                <a:lnTo>
                  <a:pt x="265950" y="107505"/>
                </a:lnTo>
                <a:lnTo>
                  <a:pt x="281152" y="133388"/>
                </a:lnTo>
                <a:lnTo>
                  <a:pt x="291172" y="133388"/>
                </a:lnTo>
                <a:lnTo>
                  <a:pt x="286791" y="6896"/>
                </a:lnTo>
                <a:lnTo>
                  <a:pt x="279908" y="6896"/>
                </a:lnTo>
                <a:lnTo>
                  <a:pt x="275310" y="15252"/>
                </a:lnTo>
                <a:lnTo>
                  <a:pt x="270090" y="19431"/>
                </a:lnTo>
                <a:lnTo>
                  <a:pt x="264248" y="19431"/>
                </a:lnTo>
                <a:lnTo>
                  <a:pt x="258165" y="18821"/>
                </a:lnTo>
                <a:lnTo>
                  <a:pt x="248666" y="17005"/>
                </a:lnTo>
                <a:lnTo>
                  <a:pt x="235775" y="13970"/>
                </a:lnTo>
                <a:lnTo>
                  <a:pt x="219481" y="9715"/>
                </a:lnTo>
                <a:lnTo>
                  <a:pt x="201650" y="5473"/>
                </a:lnTo>
                <a:lnTo>
                  <a:pt x="184175" y="2438"/>
                </a:lnTo>
                <a:lnTo>
                  <a:pt x="167055" y="609"/>
                </a:lnTo>
                <a:lnTo>
                  <a:pt x="150291" y="0"/>
                </a:lnTo>
                <a:lnTo>
                  <a:pt x="117665" y="2501"/>
                </a:lnTo>
                <a:lnTo>
                  <a:pt x="63334" y="22555"/>
                </a:lnTo>
                <a:lnTo>
                  <a:pt x="24244" y="61099"/>
                </a:lnTo>
                <a:lnTo>
                  <a:pt x="4356" y="109004"/>
                </a:lnTo>
                <a:lnTo>
                  <a:pt x="1879" y="135890"/>
                </a:lnTo>
                <a:lnTo>
                  <a:pt x="4305" y="167792"/>
                </a:lnTo>
                <a:lnTo>
                  <a:pt x="23710" y="218198"/>
                </a:lnTo>
                <a:lnTo>
                  <a:pt x="60655" y="251434"/>
                </a:lnTo>
                <a:lnTo>
                  <a:pt x="109893" y="273900"/>
                </a:lnTo>
                <a:lnTo>
                  <a:pt x="151218" y="286486"/>
                </a:lnTo>
                <a:lnTo>
                  <a:pt x="173799" y="293509"/>
                </a:lnTo>
                <a:lnTo>
                  <a:pt x="210743" y="309321"/>
                </a:lnTo>
                <a:lnTo>
                  <a:pt x="244602" y="340271"/>
                </a:lnTo>
                <a:lnTo>
                  <a:pt x="251104" y="370395"/>
                </a:lnTo>
                <a:lnTo>
                  <a:pt x="249593" y="386384"/>
                </a:lnTo>
                <a:lnTo>
                  <a:pt x="226999" y="421436"/>
                </a:lnTo>
                <a:lnTo>
                  <a:pt x="186778" y="437286"/>
                </a:lnTo>
                <a:lnTo>
                  <a:pt x="171577" y="438340"/>
                </a:lnTo>
                <a:lnTo>
                  <a:pt x="148069" y="435800"/>
                </a:lnTo>
                <a:lnTo>
                  <a:pt x="102819" y="415442"/>
                </a:lnTo>
                <a:lnTo>
                  <a:pt x="60591" y="376428"/>
                </a:lnTo>
                <a:lnTo>
                  <a:pt x="25374" y="328841"/>
                </a:lnTo>
                <a:lnTo>
                  <a:pt x="10642" y="302463"/>
                </a:lnTo>
                <a:lnTo>
                  <a:pt x="0" y="302463"/>
                </a:lnTo>
                <a:lnTo>
                  <a:pt x="6261" y="451485"/>
                </a:lnTo>
                <a:lnTo>
                  <a:pt x="15036" y="451485"/>
                </a:lnTo>
                <a:lnTo>
                  <a:pt x="20447" y="438962"/>
                </a:lnTo>
                <a:lnTo>
                  <a:pt x="26085" y="432701"/>
                </a:lnTo>
                <a:lnTo>
                  <a:pt x="31940" y="432701"/>
                </a:lnTo>
                <a:lnTo>
                  <a:pt x="36995" y="433285"/>
                </a:lnTo>
                <a:lnTo>
                  <a:pt x="47193" y="435051"/>
                </a:lnTo>
                <a:lnTo>
                  <a:pt x="82969" y="442099"/>
                </a:lnTo>
                <a:lnTo>
                  <a:pt x="105333" y="446214"/>
                </a:lnTo>
                <a:lnTo>
                  <a:pt x="126403" y="449135"/>
                </a:lnTo>
                <a:lnTo>
                  <a:pt x="146189" y="450900"/>
                </a:lnTo>
                <a:lnTo>
                  <a:pt x="164693" y="451485"/>
                </a:lnTo>
                <a:lnTo>
                  <a:pt x="197459" y="448919"/>
                </a:lnTo>
                <a:lnTo>
                  <a:pt x="253034" y="428421"/>
                </a:lnTo>
                <a:lnTo>
                  <a:pt x="294322" y="388315"/>
                </a:lnTo>
                <a:lnTo>
                  <a:pt x="315468" y="333984"/>
                </a:lnTo>
                <a:lnTo>
                  <a:pt x="318109" y="301828"/>
                </a:lnTo>
                <a:close/>
              </a:path>
              <a:path w="720725" h="451485">
                <a:moveTo>
                  <a:pt x="720102" y="164071"/>
                </a:moveTo>
                <a:lnTo>
                  <a:pt x="713841" y="6896"/>
                </a:lnTo>
                <a:lnTo>
                  <a:pt x="344385" y="6896"/>
                </a:lnTo>
                <a:lnTo>
                  <a:pt x="338124" y="164071"/>
                </a:lnTo>
                <a:lnTo>
                  <a:pt x="350024" y="164071"/>
                </a:lnTo>
                <a:lnTo>
                  <a:pt x="362902" y="126746"/>
                </a:lnTo>
                <a:lnTo>
                  <a:pt x="375234" y="95580"/>
                </a:lnTo>
                <a:lnTo>
                  <a:pt x="398233" y="51663"/>
                </a:lnTo>
                <a:lnTo>
                  <a:pt x="441337" y="22021"/>
                </a:lnTo>
                <a:lnTo>
                  <a:pt x="460235" y="20040"/>
                </a:lnTo>
                <a:lnTo>
                  <a:pt x="468376" y="20040"/>
                </a:lnTo>
                <a:lnTo>
                  <a:pt x="468376" y="432079"/>
                </a:lnTo>
                <a:lnTo>
                  <a:pt x="415150" y="432079"/>
                </a:lnTo>
                <a:lnTo>
                  <a:pt x="415150" y="445236"/>
                </a:lnTo>
                <a:lnTo>
                  <a:pt x="643712" y="445236"/>
                </a:lnTo>
                <a:lnTo>
                  <a:pt x="643712" y="432079"/>
                </a:lnTo>
                <a:lnTo>
                  <a:pt x="590486" y="432079"/>
                </a:lnTo>
                <a:lnTo>
                  <a:pt x="590486" y="20040"/>
                </a:lnTo>
                <a:lnTo>
                  <a:pt x="597992" y="20040"/>
                </a:lnTo>
                <a:lnTo>
                  <a:pt x="616864" y="21932"/>
                </a:lnTo>
                <a:lnTo>
                  <a:pt x="659358" y="50419"/>
                </a:lnTo>
                <a:lnTo>
                  <a:pt x="682218" y="94018"/>
                </a:lnTo>
                <a:lnTo>
                  <a:pt x="708202" y="164071"/>
                </a:lnTo>
                <a:lnTo>
                  <a:pt x="720102" y="164071"/>
                </a:lnTo>
                <a:close/>
              </a:path>
            </a:pathLst>
          </a:custGeom>
          <a:solidFill>
            <a:srgbClr val="E63D6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2" name="object 52"/>
          <p:cNvGrpSpPr/>
          <p:nvPr/>
        </p:nvGrpSpPr>
        <p:grpSpPr>
          <a:xfrm>
            <a:off x="7189789" y="3296881"/>
            <a:ext cx="1658620" cy="1269365"/>
            <a:chOff x="7189789" y="3296881"/>
            <a:chExt cx="1658620" cy="1269365"/>
          </a:xfrm>
        </p:grpSpPr>
        <p:sp>
          <p:nvSpPr>
            <p:cNvPr id="53" name="object 53"/>
            <p:cNvSpPr/>
            <p:nvPr/>
          </p:nvSpPr>
          <p:spPr>
            <a:xfrm>
              <a:off x="7523501" y="3319894"/>
              <a:ext cx="1183005" cy="1071245"/>
            </a:xfrm>
            <a:custGeom>
              <a:avLst/>
              <a:gdLst/>
              <a:ahLst/>
              <a:cxnLst/>
              <a:rect l="l" t="t" r="r" b="b"/>
              <a:pathLst>
                <a:path w="1183004" h="1071245">
                  <a:moveTo>
                    <a:pt x="334381" y="0"/>
                  </a:moveTo>
                  <a:lnTo>
                    <a:pt x="285231" y="587"/>
                  </a:lnTo>
                  <a:lnTo>
                    <a:pt x="236174" y="2305"/>
                  </a:lnTo>
                  <a:lnTo>
                    <a:pt x="187237" y="5468"/>
                  </a:lnTo>
                  <a:lnTo>
                    <a:pt x="143222" y="14784"/>
                  </a:lnTo>
                  <a:lnTo>
                    <a:pt x="103629" y="34031"/>
                  </a:lnTo>
                  <a:lnTo>
                    <a:pt x="69278" y="61739"/>
                  </a:lnTo>
                  <a:lnTo>
                    <a:pt x="40986" y="96436"/>
                  </a:lnTo>
                  <a:lnTo>
                    <a:pt x="19572" y="136650"/>
                  </a:lnTo>
                  <a:lnTo>
                    <a:pt x="5853" y="180910"/>
                  </a:lnTo>
                  <a:lnTo>
                    <a:pt x="649" y="227743"/>
                  </a:lnTo>
                  <a:lnTo>
                    <a:pt x="308" y="262888"/>
                  </a:lnTo>
                  <a:lnTo>
                    <a:pt x="410" y="597081"/>
                  </a:lnTo>
                  <a:lnTo>
                    <a:pt x="144" y="623298"/>
                  </a:lnTo>
                  <a:lnTo>
                    <a:pt x="69" y="630619"/>
                  </a:lnTo>
                  <a:lnTo>
                    <a:pt x="0" y="651784"/>
                  </a:lnTo>
                  <a:lnTo>
                    <a:pt x="3047" y="699223"/>
                  </a:lnTo>
                  <a:lnTo>
                    <a:pt x="3142" y="700696"/>
                  </a:lnTo>
                  <a:lnTo>
                    <a:pt x="14276" y="746133"/>
                  </a:lnTo>
                  <a:lnTo>
                    <a:pt x="32907" y="786345"/>
                  </a:lnTo>
                  <a:lnTo>
                    <a:pt x="58666" y="821535"/>
                  </a:lnTo>
                  <a:lnTo>
                    <a:pt x="91187" y="851907"/>
                  </a:lnTo>
                  <a:lnTo>
                    <a:pt x="130100" y="877666"/>
                  </a:lnTo>
                  <a:lnTo>
                    <a:pt x="32348" y="1070668"/>
                  </a:lnTo>
                  <a:lnTo>
                    <a:pt x="60988" y="1064355"/>
                  </a:lnTo>
                  <a:lnTo>
                    <a:pt x="85064" y="1057473"/>
                  </a:lnTo>
                  <a:lnTo>
                    <a:pt x="106909" y="1050476"/>
                  </a:lnTo>
                  <a:lnTo>
                    <a:pt x="128855" y="1043820"/>
                  </a:lnTo>
                  <a:lnTo>
                    <a:pt x="197410" y="908502"/>
                  </a:lnTo>
                  <a:lnTo>
                    <a:pt x="1067075" y="908502"/>
                  </a:lnTo>
                  <a:lnTo>
                    <a:pt x="1015631" y="857232"/>
                  </a:lnTo>
                  <a:lnTo>
                    <a:pt x="341656" y="857232"/>
                  </a:lnTo>
                  <a:lnTo>
                    <a:pt x="337745" y="856914"/>
                  </a:lnTo>
                  <a:lnTo>
                    <a:pt x="300234" y="849955"/>
                  </a:lnTo>
                  <a:lnTo>
                    <a:pt x="244920" y="830549"/>
                  </a:lnTo>
                  <a:lnTo>
                    <a:pt x="240856" y="828822"/>
                  </a:lnTo>
                  <a:lnTo>
                    <a:pt x="987124" y="828822"/>
                  </a:lnTo>
                  <a:lnTo>
                    <a:pt x="946996" y="788829"/>
                  </a:lnTo>
                  <a:lnTo>
                    <a:pt x="161875" y="788829"/>
                  </a:lnTo>
                  <a:lnTo>
                    <a:pt x="126810" y="760343"/>
                  </a:lnTo>
                  <a:lnTo>
                    <a:pt x="918413" y="760343"/>
                  </a:lnTo>
                  <a:lnTo>
                    <a:pt x="878285" y="720351"/>
                  </a:lnTo>
                  <a:lnTo>
                    <a:pt x="94806" y="720351"/>
                  </a:lnTo>
                  <a:lnTo>
                    <a:pt x="90712" y="713466"/>
                  </a:lnTo>
                  <a:lnTo>
                    <a:pt x="86889" y="706425"/>
                  </a:lnTo>
                  <a:lnTo>
                    <a:pt x="83346" y="699223"/>
                  </a:lnTo>
                  <a:lnTo>
                    <a:pt x="80087" y="691852"/>
                  </a:lnTo>
                  <a:lnTo>
                    <a:pt x="849689" y="691852"/>
                  </a:lnTo>
                  <a:lnTo>
                    <a:pt x="809484" y="651784"/>
                  </a:lnTo>
                  <a:lnTo>
                    <a:pt x="67412" y="651784"/>
                  </a:lnTo>
                  <a:lnTo>
                    <a:pt x="63031" y="623298"/>
                  </a:lnTo>
                  <a:lnTo>
                    <a:pt x="780905" y="623298"/>
                  </a:lnTo>
                  <a:lnTo>
                    <a:pt x="740786" y="583305"/>
                  </a:lnTo>
                  <a:lnTo>
                    <a:pt x="61621" y="583305"/>
                  </a:lnTo>
                  <a:lnTo>
                    <a:pt x="61724" y="576199"/>
                  </a:lnTo>
                  <a:lnTo>
                    <a:pt x="61809" y="569086"/>
                  </a:lnTo>
                  <a:lnTo>
                    <a:pt x="61878" y="561962"/>
                  </a:lnTo>
                  <a:lnTo>
                    <a:pt x="61939" y="554819"/>
                  </a:lnTo>
                  <a:lnTo>
                    <a:pt x="712210" y="554819"/>
                  </a:lnTo>
                  <a:lnTo>
                    <a:pt x="672078" y="514814"/>
                  </a:lnTo>
                  <a:lnTo>
                    <a:pt x="62167" y="514814"/>
                  </a:lnTo>
                  <a:lnTo>
                    <a:pt x="62244" y="486328"/>
                  </a:lnTo>
                  <a:lnTo>
                    <a:pt x="643502" y="486328"/>
                  </a:lnTo>
                  <a:lnTo>
                    <a:pt x="625844" y="468726"/>
                  </a:lnTo>
                  <a:lnTo>
                    <a:pt x="625755" y="468485"/>
                  </a:lnTo>
                  <a:lnTo>
                    <a:pt x="603123" y="446336"/>
                  </a:lnTo>
                  <a:lnTo>
                    <a:pt x="62167" y="446336"/>
                  </a:lnTo>
                  <a:lnTo>
                    <a:pt x="62091" y="417850"/>
                  </a:lnTo>
                  <a:lnTo>
                    <a:pt x="574034" y="417850"/>
                  </a:lnTo>
                  <a:lnTo>
                    <a:pt x="533190" y="377781"/>
                  </a:lnTo>
                  <a:lnTo>
                    <a:pt x="61939" y="377781"/>
                  </a:lnTo>
                  <a:lnTo>
                    <a:pt x="61826" y="356400"/>
                  </a:lnTo>
                  <a:lnTo>
                    <a:pt x="61774" y="349282"/>
                  </a:lnTo>
                  <a:lnTo>
                    <a:pt x="504217" y="349282"/>
                  </a:lnTo>
                  <a:lnTo>
                    <a:pt x="474079" y="319552"/>
                  </a:lnTo>
                  <a:lnTo>
                    <a:pt x="468386" y="281452"/>
                  </a:lnTo>
                  <a:lnTo>
                    <a:pt x="463756" y="196932"/>
                  </a:lnTo>
                  <a:lnTo>
                    <a:pt x="465154" y="184856"/>
                  </a:lnTo>
                  <a:lnTo>
                    <a:pt x="178233" y="184856"/>
                  </a:lnTo>
                  <a:lnTo>
                    <a:pt x="159809" y="181133"/>
                  </a:lnTo>
                  <a:lnTo>
                    <a:pt x="144759" y="170982"/>
                  </a:lnTo>
                  <a:lnTo>
                    <a:pt x="134609" y="155929"/>
                  </a:lnTo>
                  <a:lnTo>
                    <a:pt x="130887" y="137497"/>
                  </a:lnTo>
                  <a:lnTo>
                    <a:pt x="134609" y="119073"/>
                  </a:lnTo>
                  <a:lnTo>
                    <a:pt x="144759" y="104023"/>
                  </a:lnTo>
                  <a:lnTo>
                    <a:pt x="159809" y="93874"/>
                  </a:lnTo>
                  <a:lnTo>
                    <a:pt x="178233" y="90152"/>
                  </a:lnTo>
                  <a:lnTo>
                    <a:pt x="492832" y="90152"/>
                  </a:lnTo>
                  <a:lnTo>
                    <a:pt x="503698" y="70806"/>
                  </a:lnTo>
                  <a:lnTo>
                    <a:pt x="536148" y="35124"/>
                  </a:lnTo>
                  <a:lnTo>
                    <a:pt x="580607" y="2966"/>
                  </a:lnTo>
                  <a:lnTo>
                    <a:pt x="334381" y="0"/>
                  </a:lnTo>
                  <a:close/>
                </a:path>
                <a:path w="1183004" h="1071245">
                  <a:moveTo>
                    <a:pt x="291005" y="1023568"/>
                  </a:moveTo>
                  <a:lnTo>
                    <a:pt x="241288" y="1023568"/>
                  </a:lnTo>
                  <a:lnTo>
                    <a:pt x="262078" y="1024643"/>
                  </a:lnTo>
                  <a:lnTo>
                    <a:pt x="260833" y="1024643"/>
                  </a:lnTo>
                  <a:lnTo>
                    <a:pt x="281153" y="1027539"/>
                  </a:lnTo>
                  <a:lnTo>
                    <a:pt x="283579" y="1028009"/>
                  </a:lnTo>
                  <a:lnTo>
                    <a:pt x="285929" y="1028402"/>
                  </a:lnTo>
                  <a:lnTo>
                    <a:pt x="288278" y="1028948"/>
                  </a:lnTo>
                  <a:lnTo>
                    <a:pt x="291005" y="1023568"/>
                  </a:lnTo>
                  <a:close/>
                </a:path>
                <a:path w="1183004" h="1071245">
                  <a:moveTo>
                    <a:pt x="1067075" y="908502"/>
                  </a:moveTo>
                  <a:lnTo>
                    <a:pt x="197410" y="908502"/>
                  </a:lnTo>
                  <a:lnTo>
                    <a:pt x="223788" y="919144"/>
                  </a:lnTo>
                  <a:lnTo>
                    <a:pt x="231711" y="921859"/>
                  </a:lnTo>
                  <a:lnTo>
                    <a:pt x="239744" y="924367"/>
                  </a:lnTo>
                  <a:lnTo>
                    <a:pt x="247878" y="926670"/>
                  </a:lnTo>
                  <a:lnTo>
                    <a:pt x="256109" y="928771"/>
                  </a:lnTo>
                  <a:lnTo>
                    <a:pt x="206643" y="1026523"/>
                  </a:lnTo>
                  <a:lnTo>
                    <a:pt x="223757" y="1024326"/>
                  </a:lnTo>
                  <a:lnTo>
                    <a:pt x="241288" y="1023568"/>
                  </a:lnTo>
                  <a:lnTo>
                    <a:pt x="291005" y="1023568"/>
                  </a:lnTo>
                  <a:lnTo>
                    <a:pt x="334379" y="938004"/>
                  </a:lnTo>
                  <a:lnTo>
                    <a:pt x="1096678" y="938004"/>
                  </a:lnTo>
                  <a:lnTo>
                    <a:pt x="1067075" y="908502"/>
                  </a:lnTo>
                  <a:close/>
                </a:path>
                <a:path w="1183004" h="1071245">
                  <a:moveTo>
                    <a:pt x="1096678" y="938004"/>
                  </a:moveTo>
                  <a:lnTo>
                    <a:pt x="794970" y="938004"/>
                  </a:lnTo>
                  <a:lnTo>
                    <a:pt x="806283" y="948301"/>
                  </a:lnTo>
                  <a:lnTo>
                    <a:pt x="840055" y="979482"/>
                  </a:lnTo>
                  <a:lnTo>
                    <a:pt x="865281" y="999274"/>
                  </a:lnTo>
                  <a:lnTo>
                    <a:pt x="892657" y="1013421"/>
                  </a:lnTo>
                  <a:lnTo>
                    <a:pt x="922278" y="1021889"/>
                  </a:lnTo>
                  <a:lnTo>
                    <a:pt x="954241" y="1024643"/>
                  </a:lnTo>
                  <a:lnTo>
                    <a:pt x="1176237" y="1024643"/>
                  </a:lnTo>
                  <a:lnTo>
                    <a:pt x="1181215" y="1023932"/>
                  </a:lnTo>
                  <a:lnTo>
                    <a:pt x="1182381" y="1023932"/>
                  </a:lnTo>
                  <a:lnTo>
                    <a:pt x="1169633" y="1010711"/>
                  </a:lnTo>
                  <a:lnTo>
                    <a:pt x="1096678" y="938004"/>
                  </a:lnTo>
                  <a:close/>
                </a:path>
                <a:path w="1183004" h="1071245">
                  <a:moveTo>
                    <a:pt x="987124" y="828822"/>
                  </a:moveTo>
                  <a:lnTo>
                    <a:pt x="762725" y="828822"/>
                  </a:lnTo>
                  <a:lnTo>
                    <a:pt x="803974" y="857232"/>
                  </a:lnTo>
                  <a:lnTo>
                    <a:pt x="1015631" y="857232"/>
                  </a:lnTo>
                  <a:lnTo>
                    <a:pt x="987124" y="828822"/>
                  </a:lnTo>
                  <a:close/>
                </a:path>
                <a:path w="1183004" h="1071245">
                  <a:moveTo>
                    <a:pt x="918413" y="760343"/>
                  </a:moveTo>
                  <a:lnTo>
                    <a:pt x="663411" y="760343"/>
                  </a:lnTo>
                  <a:lnTo>
                    <a:pt x="704737" y="788829"/>
                  </a:lnTo>
                  <a:lnTo>
                    <a:pt x="946996" y="788829"/>
                  </a:lnTo>
                  <a:lnTo>
                    <a:pt x="918413" y="760343"/>
                  </a:lnTo>
                  <a:close/>
                </a:path>
                <a:path w="1183004" h="1071245">
                  <a:moveTo>
                    <a:pt x="849689" y="691852"/>
                  </a:moveTo>
                  <a:lnTo>
                    <a:pt x="564084" y="691852"/>
                  </a:lnTo>
                  <a:lnTo>
                    <a:pt x="605334" y="720351"/>
                  </a:lnTo>
                  <a:lnTo>
                    <a:pt x="878285" y="720351"/>
                  </a:lnTo>
                  <a:lnTo>
                    <a:pt x="849689" y="691852"/>
                  </a:lnTo>
                  <a:close/>
                </a:path>
                <a:path w="1183004" h="1071245">
                  <a:moveTo>
                    <a:pt x="780905" y="623298"/>
                  </a:moveTo>
                  <a:lnTo>
                    <a:pt x="464694" y="623298"/>
                  </a:lnTo>
                  <a:lnTo>
                    <a:pt x="506020" y="651784"/>
                  </a:lnTo>
                  <a:lnTo>
                    <a:pt x="809484" y="651784"/>
                  </a:lnTo>
                  <a:lnTo>
                    <a:pt x="780905" y="623298"/>
                  </a:lnTo>
                  <a:close/>
                </a:path>
                <a:path w="1183004" h="1071245">
                  <a:moveTo>
                    <a:pt x="712210" y="554819"/>
                  </a:moveTo>
                  <a:lnTo>
                    <a:pt x="365367" y="554819"/>
                  </a:lnTo>
                  <a:lnTo>
                    <a:pt x="406617" y="583305"/>
                  </a:lnTo>
                  <a:lnTo>
                    <a:pt x="740786" y="583305"/>
                  </a:lnTo>
                  <a:lnTo>
                    <a:pt x="712210" y="554819"/>
                  </a:lnTo>
                  <a:close/>
                </a:path>
                <a:path w="1183004" h="1071245">
                  <a:moveTo>
                    <a:pt x="643502" y="486328"/>
                  </a:moveTo>
                  <a:lnTo>
                    <a:pt x="266053" y="486328"/>
                  </a:lnTo>
                  <a:lnTo>
                    <a:pt x="307303" y="514814"/>
                  </a:lnTo>
                  <a:lnTo>
                    <a:pt x="672078" y="514814"/>
                  </a:lnTo>
                  <a:lnTo>
                    <a:pt x="643502" y="486328"/>
                  </a:lnTo>
                  <a:close/>
                </a:path>
                <a:path w="1183004" h="1071245">
                  <a:moveTo>
                    <a:pt x="574034" y="417850"/>
                  </a:moveTo>
                  <a:lnTo>
                    <a:pt x="166650" y="417850"/>
                  </a:lnTo>
                  <a:lnTo>
                    <a:pt x="207976" y="446336"/>
                  </a:lnTo>
                  <a:lnTo>
                    <a:pt x="603123" y="446336"/>
                  </a:lnTo>
                  <a:lnTo>
                    <a:pt x="574034" y="417850"/>
                  </a:lnTo>
                  <a:close/>
                </a:path>
                <a:path w="1183004" h="1071245">
                  <a:moveTo>
                    <a:pt x="504217" y="349282"/>
                  </a:moveTo>
                  <a:lnTo>
                    <a:pt x="67336" y="349282"/>
                  </a:lnTo>
                  <a:lnTo>
                    <a:pt x="108662" y="377781"/>
                  </a:lnTo>
                  <a:lnTo>
                    <a:pt x="533190" y="377781"/>
                  </a:lnTo>
                  <a:lnTo>
                    <a:pt x="504217" y="349282"/>
                  </a:lnTo>
                  <a:close/>
                </a:path>
                <a:path w="1183004" h="1071245">
                  <a:moveTo>
                    <a:pt x="492832" y="90152"/>
                  </a:moveTo>
                  <a:lnTo>
                    <a:pt x="178233" y="90152"/>
                  </a:lnTo>
                  <a:lnTo>
                    <a:pt x="196652" y="93874"/>
                  </a:lnTo>
                  <a:lnTo>
                    <a:pt x="211680" y="104023"/>
                  </a:lnTo>
                  <a:lnTo>
                    <a:pt x="221804" y="119073"/>
                  </a:lnTo>
                  <a:lnTo>
                    <a:pt x="225515" y="137497"/>
                  </a:lnTo>
                  <a:lnTo>
                    <a:pt x="221804" y="155929"/>
                  </a:lnTo>
                  <a:lnTo>
                    <a:pt x="211680" y="170982"/>
                  </a:lnTo>
                  <a:lnTo>
                    <a:pt x="196652" y="181133"/>
                  </a:lnTo>
                  <a:lnTo>
                    <a:pt x="178233" y="184856"/>
                  </a:lnTo>
                  <a:lnTo>
                    <a:pt x="465154" y="184856"/>
                  </a:lnTo>
                  <a:lnTo>
                    <a:pt x="468967" y="151916"/>
                  </a:lnTo>
                  <a:lnTo>
                    <a:pt x="481793" y="109805"/>
                  </a:lnTo>
                  <a:lnTo>
                    <a:pt x="492832" y="90152"/>
                  </a:lnTo>
                  <a:close/>
                </a:path>
              </a:pathLst>
            </a:custGeom>
            <a:solidFill>
              <a:srgbClr val="182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7189787" y="3296881"/>
              <a:ext cx="1558290" cy="1269365"/>
            </a:xfrm>
            <a:custGeom>
              <a:avLst/>
              <a:gdLst/>
              <a:ahLst/>
              <a:cxnLst/>
              <a:rect l="l" t="t" r="r" b="b"/>
              <a:pathLst>
                <a:path w="1558290" h="1269364">
                  <a:moveTo>
                    <a:pt x="258267" y="129133"/>
                  </a:moveTo>
                  <a:lnTo>
                    <a:pt x="162267" y="113423"/>
                  </a:lnTo>
                  <a:lnTo>
                    <a:pt x="129133" y="0"/>
                  </a:lnTo>
                  <a:lnTo>
                    <a:pt x="115912" y="90551"/>
                  </a:lnTo>
                  <a:lnTo>
                    <a:pt x="0" y="129133"/>
                  </a:lnTo>
                  <a:lnTo>
                    <a:pt x="89890" y="139585"/>
                  </a:lnTo>
                  <a:lnTo>
                    <a:pt x="129133" y="258267"/>
                  </a:lnTo>
                  <a:lnTo>
                    <a:pt x="142417" y="161734"/>
                  </a:lnTo>
                  <a:lnTo>
                    <a:pt x="145072" y="153289"/>
                  </a:lnTo>
                  <a:lnTo>
                    <a:pt x="150215" y="146342"/>
                  </a:lnTo>
                  <a:lnTo>
                    <a:pt x="157314" y="141427"/>
                  </a:lnTo>
                  <a:lnTo>
                    <a:pt x="165849" y="139014"/>
                  </a:lnTo>
                  <a:lnTo>
                    <a:pt x="258267" y="129133"/>
                  </a:lnTo>
                  <a:close/>
                </a:path>
                <a:path w="1558290" h="1269364">
                  <a:moveTo>
                    <a:pt x="1277581" y="129133"/>
                  </a:moveTo>
                  <a:lnTo>
                    <a:pt x="1181582" y="113423"/>
                  </a:lnTo>
                  <a:lnTo>
                    <a:pt x="1148448" y="0"/>
                  </a:lnTo>
                  <a:lnTo>
                    <a:pt x="1135227" y="90551"/>
                  </a:lnTo>
                  <a:lnTo>
                    <a:pt x="1019314" y="129133"/>
                  </a:lnTo>
                  <a:lnTo>
                    <a:pt x="1109205" y="139585"/>
                  </a:lnTo>
                  <a:lnTo>
                    <a:pt x="1148448" y="258267"/>
                  </a:lnTo>
                  <a:lnTo>
                    <a:pt x="1161732" y="161734"/>
                  </a:lnTo>
                  <a:lnTo>
                    <a:pt x="1164386" y="153289"/>
                  </a:lnTo>
                  <a:lnTo>
                    <a:pt x="1169530" y="146342"/>
                  </a:lnTo>
                  <a:lnTo>
                    <a:pt x="1176629" y="141427"/>
                  </a:lnTo>
                  <a:lnTo>
                    <a:pt x="1185164" y="139014"/>
                  </a:lnTo>
                  <a:lnTo>
                    <a:pt x="1277581" y="129133"/>
                  </a:lnTo>
                  <a:close/>
                </a:path>
                <a:path w="1558290" h="1269364">
                  <a:moveTo>
                    <a:pt x="1544802" y="1205534"/>
                  </a:moveTo>
                  <a:lnTo>
                    <a:pt x="1544688" y="1205255"/>
                  </a:lnTo>
                  <a:lnTo>
                    <a:pt x="1539087" y="1192733"/>
                  </a:lnTo>
                  <a:lnTo>
                    <a:pt x="1511858" y="1131925"/>
                  </a:lnTo>
                  <a:lnTo>
                    <a:pt x="1510017" y="1128801"/>
                  </a:lnTo>
                  <a:lnTo>
                    <a:pt x="1508874" y="1126832"/>
                  </a:lnTo>
                  <a:lnTo>
                    <a:pt x="1498574" y="1128801"/>
                  </a:lnTo>
                  <a:lnTo>
                    <a:pt x="1367713" y="1128522"/>
                  </a:lnTo>
                  <a:lnTo>
                    <a:pt x="1279880" y="1126629"/>
                  </a:lnTo>
                  <a:lnTo>
                    <a:pt x="1219377" y="1121143"/>
                  </a:lnTo>
                  <a:lnTo>
                    <a:pt x="1175143" y="1113116"/>
                  </a:lnTo>
                  <a:lnTo>
                    <a:pt x="1111173" y="1094168"/>
                  </a:lnTo>
                  <a:lnTo>
                    <a:pt x="1079284" y="1085596"/>
                  </a:lnTo>
                  <a:lnTo>
                    <a:pt x="1043343" y="1077518"/>
                  </a:lnTo>
                  <a:lnTo>
                    <a:pt x="1012355" y="1071829"/>
                  </a:lnTo>
                  <a:lnTo>
                    <a:pt x="981494" y="1070127"/>
                  </a:lnTo>
                  <a:lnTo>
                    <a:pt x="945908" y="1074013"/>
                  </a:lnTo>
                  <a:lnTo>
                    <a:pt x="878103" y="1098029"/>
                  </a:lnTo>
                  <a:lnTo>
                    <a:pt x="814895" y="1152906"/>
                  </a:lnTo>
                  <a:lnTo>
                    <a:pt x="780376" y="1192733"/>
                  </a:lnTo>
                  <a:lnTo>
                    <a:pt x="763079" y="1172362"/>
                  </a:lnTo>
                  <a:lnTo>
                    <a:pt x="721271" y="1128801"/>
                  </a:lnTo>
                  <a:lnTo>
                    <a:pt x="685253" y="1099667"/>
                  </a:lnTo>
                  <a:lnTo>
                    <a:pt x="622134" y="1075474"/>
                  </a:lnTo>
                  <a:lnTo>
                    <a:pt x="617270" y="1074483"/>
                  </a:lnTo>
                  <a:lnTo>
                    <a:pt x="614845" y="1074013"/>
                  </a:lnTo>
                  <a:lnTo>
                    <a:pt x="593813" y="1071016"/>
                  </a:lnTo>
                  <a:lnTo>
                    <a:pt x="576605" y="1070127"/>
                  </a:lnTo>
                  <a:lnTo>
                    <a:pt x="573036" y="1070127"/>
                  </a:lnTo>
                  <a:lnTo>
                    <a:pt x="526986" y="1075474"/>
                  </a:lnTo>
                  <a:lnTo>
                    <a:pt x="474751" y="1087081"/>
                  </a:lnTo>
                  <a:lnTo>
                    <a:pt x="418744" y="1103947"/>
                  </a:lnTo>
                  <a:lnTo>
                    <a:pt x="394677" y="1110830"/>
                  </a:lnTo>
                  <a:lnTo>
                    <a:pt x="335648" y="1121867"/>
                  </a:lnTo>
                  <a:lnTo>
                    <a:pt x="253136" y="1127785"/>
                  </a:lnTo>
                  <a:lnTo>
                    <a:pt x="188633" y="1128522"/>
                  </a:lnTo>
                  <a:lnTo>
                    <a:pt x="62141" y="1128801"/>
                  </a:lnTo>
                  <a:lnTo>
                    <a:pt x="51879" y="1126832"/>
                  </a:lnTo>
                  <a:lnTo>
                    <a:pt x="48907" y="1131925"/>
                  </a:lnTo>
                  <a:lnTo>
                    <a:pt x="15925" y="1205572"/>
                  </a:lnTo>
                  <a:lnTo>
                    <a:pt x="84836" y="1205572"/>
                  </a:lnTo>
                  <a:lnTo>
                    <a:pt x="662711" y="1205458"/>
                  </a:lnTo>
                  <a:lnTo>
                    <a:pt x="666788" y="1222603"/>
                  </a:lnTo>
                  <a:lnTo>
                    <a:pt x="694448" y="1255826"/>
                  </a:lnTo>
                  <a:lnTo>
                    <a:pt x="736511" y="1267358"/>
                  </a:lnTo>
                  <a:lnTo>
                    <a:pt x="779526" y="1268971"/>
                  </a:lnTo>
                  <a:lnTo>
                    <a:pt x="781164" y="1268971"/>
                  </a:lnTo>
                  <a:lnTo>
                    <a:pt x="824166" y="1267358"/>
                  </a:lnTo>
                  <a:lnTo>
                    <a:pt x="866241" y="1255826"/>
                  </a:lnTo>
                  <a:lnTo>
                    <a:pt x="893927" y="1222603"/>
                  </a:lnTo>
                  <a:lnTo>
                    <a:pt x="898055" y="1205407"/>
                  </a:lnTo>
                  <a:lnTo>
                    <a:pt x="1119492" y="1205357"/>
                  </a:lnTo>
                  <a:lnTo>
                    <a:pt x="1544802" y="1205534"/>
                  </a:lnTo>
                  <a:close/>
                </a:path>
                <a:path w="1558290" h="1269364">
                  <a:moveTo>
                    <a:pt x="1557896" y="453301"/>
                  </a:moveTo>
                  <a:lnTo>
                    <a:pt x="1461897" y="437591"/>
                  </a:lnTo>
                  <a:lnTo>
                    <a:pt x="1428762" y="324167"/>
                  </a:lnTo>
                  <a:lnTo>
                    <a:pt x="1415542" y="414718"/>
                  </a:lnTo>
                  <a:lnTo>
                    <a:pt x="1299629" y="453301"/>
                  </a:lnTo>
                  <a:lnTo>
                    <a:pt x="1389519" y="463753"/>
                  </a:lnTo>
                  <a:lnTo>
                    <a:pt x="1428762" y="582434"/>
                  </a:lnTo>
                  <a:lnTo>
                    <a:pt x="1442059" y="485902"/>
                  </a:lnTo>
                  <a:lnTo>
                    <a:pt x="1444713" y="477456"/>
                  </a:lnTo>
                  <a:lnTo>
                    <a:pt x="1449844" y="470509"/>
                  </a:lnTo>
                  <a:lnTo>
                    <a:pt x="1456944" y="465594"/>
                  </a:lnTo>
                  <a:lnTo>
                    <a:pt x="1465478" y="463181"/>
                  </a:lnTo>
                  <a:lnTo>
                    <a:pt x="1557896" y="453301"/>
                  </a:lnTo>
                  <a:close/>
                </a:path>
              </a:pathLst>
            </a:custGeom>
            <a:solidFill>
              <a:srgbClr val="F16D9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object 55"/>
          <p:cNvSpPr/>
          <p:nvPr/>
        </p:nvSpPr>
        <p:spPr>
          <a:xfrm>
            <a:off x="8381781" y="2920919"/>
            <a:ext cx="258445" cy="258445"/>
          </a:xfrm>
          <a:custGeom>
            <a:avLst/>
            <a:gdLst/>
            <a:ahLst/>
            <a:cxnLst/>
            <a:rect l="l" t="t" r="r" b="b"/>
            <a:pathLst>
              <a:path w="258445" h="258444">
                <a:moveTo>
                  <a:pt x="129133" y="0"/>
                </a:moveTo>
                <a:lnTo>
                  <a:pt x="115912" y="90551"/>
                </a:lnTo>
                <a:lnTo>
                  <a:pt x="0" y="129133"/>
                </a:lnTo>
                <a:lnTo>
                  <a:pt x="89890" y="139585"/>
                </a:lnTo>
                <a:lnTo>
                  <a:pt x="129133" y="258267"/>
                </a:lnTo>
                <a:lnTo>
                  <a:pt x="142417" y="161734"/>
                </a:lnTo>
                <a:lnTo>
                  <a:pt x="258267" y="129133"/>
                </a:lnTo>
                <a:lnTo>
                  <a:pt x="162267" y="113423"/>
                </a:lnTo>
                <a:lnTo>
                  <a:pt x="154133" y="110688"/>
                </a:lnTo>
                <a:lnTo>
                  <a:pt x="147448" y="105641"/>
                </a:lnTo>
                <a:lnTo>
                  <a:pt x="142670" y="98761"/>
                </a:lnTo>
                <a:lnTo>
                  <a:pt x="140258" y="90525"/>
                </a:lnTo>
                <a:lnTo>
                  <a:pt x="129133" y="0"/>
                </a:lnTo>
                <a:close/>
              </a:path>
            </a:pathLst>
          </a:custGeom>
          <a:solidFill>
            <a:srgbClr val="F16D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446805" y="2920919"/>
            <a:ext cx="258445" cy="258445"/>
          </a:xfrm>
          <a:custGeom>
            <a:avLst/>
            <a:gdLst/>
            <a:ahLst/>
            <a:cxnLst/>
            <a:rect l="l" t="t" r="r" b="b"/>
            <a:pathLst>
              <a:path w="258445" h="258444">
                <a:moveTo>
                  <a:pt x="129133" y="0"/>
                </a:moveTo>
                <a:lnTo>
                  <a:pt x="115912" y="90551"/>
                </a:lnTo>
                <a:lnTo>
                  <a:pt x="0" y="129133"/>
                </a:lnTo>
                <a:lnTo>
                  <a:pt x="89890" y="139585"/>
                </a:lnTo>
                <a:lnTo>
                  <a:pt x="129133" y="258267"/>
                </a:lnTo>
                <a:lnTo>
                  <a:pt x="142430" y="161734"/>
                </a:lnTo>
                <a:lnTo>
                  <a:pt x="258267" y="129133"/>
                </a:lnTo>
                <a:lnTo>
                  <a:pt x="162267" y="113423"/>
                </a:lnTo>
                <a:lnTo>
                  <a:pt x="154133" y="110688"/>
                </a:lnTo>
                <a:lnTo>
                  <a:pt x="147448" y="105641"/>
                </a:lnTo>
                <a:lnTo>
                  <a:pt x="142670" y="98761"/>
                </a:lnTo>
                <a:lnTo>
                  <a:pt x="140258" y="90525"/>
                </a:lnTo>
                <a:lnTo>
                  <a:pt x="129133" y="0"/>
                </a:lnTo>
                <a:close/>
              </a:path>
            </a:pathLst>
          </a:custGeom>
          <a:solidFill>
            <a:srgbClr val="F16D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0189680" y="5542572"/>
            <a:ext cx="970915" cy="327660"/>
          </a:xfrm>
          <a:custGeom>
            <a:avLst/>
            <a:gdLst/>
            <a:ahLst/>
            <a:cxnLst/>
            <a:rect l="l" t="t" r="r" b="b"/>
            <a:pathLst>
              <a:path w="970915" h="327660">
                <a:moveTo>
                  <a:pt x="212280" y="293878"/>
                </a:moveTo>
                <a:lnTo>
                  <a:pt x="37160" y="293878"/>
                </a:lnTo>
                <a:lnTo>
                  <a:pt x="44500" y="274447"/>
                </a:lnTo>
                <a:lnTo>
                  <a:pt x="59182" y="251701"/>
                </a:lnTo>
                <a:lnTo>
                  <a:pt x="82816" y="226174"/>
                </a:lnTo>
                <a:lnTo>
                  <a:pt x="117043" y="198399"/>
                </a:lnTo>
                <a:lnTo>
                  <a:pt x="155168" y="169938"/>
                </a:lnTo>
                <a:lnTo>
                  <a:pt x="180365" y="145389"/>
                </a:lnTo>
                <a:lnTo>
                  <a:pt x="194271" y="119748"/>
                </a:lnTo>
                <a:lnTo>
                  <a:pt x="198551" y="88023"/>
                </a:lnTo>
                <a:lnTo>
                  <a:pt x="193128" y="56273"/>
                </a:lnTo>
                <a:lnTo>
                  <a:pt x="176098" y="28143"/>
                </a:lnTo>
                <a:lnTo>
                  <a:pt x="146342" y="8051"/>
                </a:lnTo>
                <a:lnTo>
                  <a:pt x="102704" y="381"/>
                </a:lnTo>
                <a:lnTo>
                  <a:pt x="61468" y="7467"/>
                </a:lnTo>
                <a:lnTo>
                  <a:pt x="30797" y="26924"/>
                </a:lnTo>
                <a:lnTo>
                  <a:pt x="10807" y="56045"/>
                </a:lnTo>
                <a:lnTo>
                  <a:pt x="1625" y="92113"/>
                </a:lnTo>
                <a:lnTo>
                  <a:pt x="33147" y="92113"/>
                </a:lnTo>
                <a:lnTo>
                  <a:pt x="40855" y="65519"/>
                </a:lnTo>
                <a:lnTo>
                  <a:pt x="54343" y="45364"/>
                </a:lnTo>
                <a:lnTo>
                  <a:pt x="74549" y="32600"/>
                </a:lnTo>
                <a:lnTo>
                  <a:pt x="102400" y="28143"/>
                </a:lnTo>
                <a:lnTo>
                  <a:pt x="129286" y="32867"/>
                </a:lnTo>
                <a:lnTo>
                  <a:pt x="149148" y="45885"/>
                </a:lnTo>
                <a:lnTo>
                  <a:pt x="161442" y="65430"/>
                </a:lnTo>
                <a:lnTo>
                  <a:pt x="165671" y="89763"/>
                </a:lnTo>
                <a:lnTo>
                  <a:pt x="162052" y="114173"/>
                </a:lnTo>
                <a:lnTo>
                  <a:pt x="150266" y="133616"/>
                </a:lnTo>
                <a:lnTo>
                  <a:pt x="128879" y="152971"/>
                </a:lnTo>
                <a:lnTo>
                  <a:pt x="96481" y="177050"/>
                </a:lnTo>
                <a:lnTo>
                  <a:pt x="50939" y="215988"/>
                </a:lnTo>
                <a:lnTo>
                  <a:pt x="21158" y="252971"/>
                </a:lnTo>
                <a:lnTo>
                  <a:pt x="4914" y="287578"/>
                </a:lnTo>
                <a:lnTo>
                  <a:pt x="0" y="319354"/>
                </a:lnTo>
                <a:lnTo>
                  <a:pt x="0" y="321995"/>
                </a:lnTo>
                <a:lnTo>
                  <a:pt x="207010" y="321995"/>
                </a:lnTo>
                <a:lnTo>
                  <a:pt x="212280" y="293878"/>
                </a:lnTo>
                <a:close/>
              </a:path>
              <a:path w="970915" h="327660">
                <a:moveTo>
                  <a:pt x="465429" y="161150"/>
                </a:moveTo>
                <a:lnTo>
                  <a:pt x="462368" y="116078"/>
                </a:lnTo>
                <a:lnTo>
                  <a:pt x="462280" y="114833"/>
                </a:lnTo>
                <a:lnTo>
                  <a:pt x="451904" y="71818"/>
                </a:lnTo>
                <a:lnTo>
                  <a:pt x="451853" y="71640"/>
                </a:lnTo>
                <a:lnTo>
                  <a:pt x="451751" y="71196"/>
                </a:lnTo>
                <a:lnTo>
                  <a:pt x="432219" y="34582"/>
                </a:lnTo>
                <a:lnTo>
                  <a:pt x="432155" y="161150"/>
                </a:lnTo>
                <a:lnTo>
                  <a:pt x="429120" y="209689"/>
                </a:lnTo>
                <a:lnTo>
                  <a:pt x="429031" y="211061"/>
                </a:lnTo>
                <a:lnTo>
                  <a:pt x="417664" y="255498"/>
                </a:lnTo>
                <a:lnTo>
                  <a:pt x="395109" y="287362"/>
                </a:lnTo>
                <a:lnTo>
                  <a:pt x="358368" y="299554"/>
                </a:lnTo>
                <a:lnTo>
                  <a:pt x="322122" y="286600"/>
                </a:lnTo>
                <a:lnTo>
                  <a:pt x="299732" y="253682"/>
                </a:lnTo>
                <a:lnTo>
                  <a:pt x="288366" y="209689"/>
                </a:lnTo>
                <a:lnTo>
                  <a:pt x="285203" y="163512"/>
                </a:lnTo>
                <a:lnTo>
                  <a:pt x="288290" y="116078"/>
                </a:lnTo>
                <a:lnTo>
                  <a:pt x="288391" y="114617"/>
                </a:lnTo>
                <a:lnTo>
                  <a:pt x="288505" y="112788"/>
                </a:lnTo>
                <a:lnTo>
                  <a:pt x="300266" y="69418"/>
                </a:lnTo>
                <a:lnTo>
                  <a:pt x="323215" y="39179"/>
                </a:lnTo>
                <a:lnTo>
                  <a:pt x="360121" y="27825"/>
                </a:lnTo>
                <a:lnTo>
                  <a:pt x="396138" y="40093"/>
                </a:lnTo>
                <a:lnTo>
                  <a:pt x="418147" y="71640"/>
                </a:lnTo>
                <a:lnTo>
                  <a:pt x="429158" y="114617"/>
                </a:lnTo>
                <a:lnTo>
                  <a:pt x="432155" y="161150"/>
                </a:lnTo>
                <a:lnTo>
                  <a:pt x="432155" y="34531"/>
                </a:lnTo>
                <a:lnTo>
                  <a:pt x="424154" y="27825"/>
                </a:lnTo>
                <a:lnTo>
                  <a:pt x="402158" y="9423"/>
                </a:lnTo>
                <a:lnTo>
                  <a:pt x="402323" y="9423"/>
                </a:lnTo>
                <a:lnTo>
                  <a:pt x="359740" y="0"/>
                </a:lnTo>
                <a:lnTo>
                  <a:pt x="316801" y="9423"/>
                </a:lnTo>
                <a:lnTo>
                  <a:pt x="286029" y="34810"/>
                </a:lnTo>
                <a:lnTo>
                  <a:pt x="266001" y="71640"/>
                </a:lnTo>
                <a:lnTo>
                  <a:pt x="265912" y="71818"/>
                </a:lnTo>
                <a:lnTo>
                  <a:pt x="254952" y="116078"/>
                </a:lnTo>
                <a:lnTo>
                  <a:pt x="251625" y="163271"/>
                </a:lnTo>
                <a:lnTo>
                  <a:pt x="254685" y="209689"/>
                </a:lnTo>
                <a:lnTo>
                  <a:pt x="264909" y="253682"/>
                </a:lnTo>
                <a:lnTo>
                  <a:pt x="284962" y="292569"/>
                </a:lnTo>
                <a:lnTo>
                  <a:pt x="315391" y="318020"/>
                </a:lnTo>
                <a:lnTo>
                  <a:pt x="358292" y="327456"/>
                </a:lnTo>
                <a:lnTo>
                  <a:pt x="402653" y="317271"/>
                </a:lnTo>
                <a:lnTo>
                  <a:pt x="422795" y="299554"/>
                </a:lnTo>
                <a:lnTo>
                  <a:pt x="433374" y="290245"/>
                </a:lnTo>
                <a:lnTo>
                  <a:pt x="452628" y="251675"/>
                </a:lnTo>
                <a:lnTo>
                  <a:pt x="462597" y="206844"/>
                </a:lnTo>
                <a:lnTo>
                  <a:pt x="465429" y="161150"/>
                </a:lnTo>
                <a:close/>
              </a:path>
              <a:path w="970915" h="327660">
                <a:moveTo>
                  <a:pt x="720623" y="293878"/>
                </a:moveTo>
                <a:lnTo>
                  <a:pt x="545503" y="293878"/>
                </a:lnTo>
                <a:lnTo>
                  <a:pt x="552843" y="274447"/>
                </a:lnTo>
                <a:lnTo>
                  <a:pt x="567537" y="251701"/>
                </a:lnTo>
                <a:lnTo>
                  <a:pt x="591172" y="226174"/>
                </a:lnTo>
                <a:lnTo>
                  <a:pt x="625386" y="198399"/>
                </a:lnTo>
                <a:lnTo>
                  <a:pt x="663524" y="169938"/>
                </a:lnTo>
                <a:lnTo>
                  <a:pt x="688721" y="145389"/>
                </a:lnTo>
                <a:lnTo>
                  <a:pt x="702627" y="119748"/>
                </a:lnTo>
                <a:lnTo>
                  <a:pt x="706894" y="88023"/>
                </a:lnTo>
                <a:lnTo>
                  <a:pt x="701484" y="56273"/>
                </a:lnTo>
                <a:lnTo>
                  <a:pt x="684453" y="28143"/>
                </a:lnTo>
                <a:lnTo>
                  <a:pt x="654697" y="8051"/>
                </a:lnTo>
                <a:lnTo>
                  <a:pt x="611047" y="381"/>
                </a:lnTo>
                <a:lnTo>
                  <a:pt x="569810" y="7467"/>
                </a:lnTo>
                <a:lnTo>
                  <a:pt x="539153" y="26924"/>
                </a:lnTo>
                <a:lnTo>
                  <a:pt x="519163" y="56045"/>
                </a:lnTo>
                <a:lnTo>
                  <a:pt x="509968" y="92113"/>
                </a:lnTo>
                <a:lnTo>
                  <a:pt x="541489" y="92113"/>
                </a:lnTo>
                <a:lnTo>
                  <a:pt x="549198" y="65519"/>
                </a:lnTo>
                <a:lnTo>
                  <a:pt x="562698" y="45364"/>
                </a:lnTo>
                <a:lnTo>
                  <a:pt x="582904" y="32600"/>
                </a:lnTo>
                <a:lnTo>
                  <a:pt x="610743" y="28143"/>
                </a:lnTo>
                <a:lnTo>
                  <a:pt x="637628" y="32867"/>
                </a:lnTo>
                <a:lnTo>
                  <a:pt x="657491" y="45885"/>
                </a:lnTo>
                <a:lnTo>
                  <a:pt x="669798" y="65430"/>
                </a:lnTo>
                <a:lnTo>
                  <a:pt x="674014" y="89763"/>
                </a:lnTo>
                <a:lnTo>
                  <a:pt x="670407" y="114173"/>
                </a:lnTo>
                <a:lnTo>
                  <a:pt x="658609" y="133616"/>
                </a:lnTo>
                <a:lnTo>
                  <a:pt x="637222" y="152971"/>
                </a:lnTo>
                <a:lnTo>
                  <a:pt x="604824" y="177050"/>
                </a:lnTo>
                <a:lnTo>
                  <a:pt x="559295" y="215988"/>
                </a:lnTo>
                <a:lnTo>
                  <a:pt x="529513" y="252971"/>
                </a:lnTo>
                <a:lnTo>
                  <a:pt x="513270" y="287578"/>
                </a:lnTo>
                <a:lnTo>
                  <a:pt x="508342" y="319354"/>
                </a:lnTo>
                <a:lnTo>
                  <a:pt x="508342" y="321995"/>
                </a:lnTo>
                <a:lnTo>
                  <a:pt x="715352" y="321995"/>
                </a:lnTo>
                <a:lnTo>
                  <a:pt x="720623" y="293878"/>
                </a:lnTo>
                <a:close/>
              </a:path>
              <a:path w="970915" h="327660">
                <a:moveTo>
                  <a:pt x="970876" y="211963"/>
                </a:moveTo>
                <a:lnTo>
                  <a:pt x="964018" y="168783"/>
                </a:lnTo>
                <a:lnTo>
                  <a:pt x="944638" y="135674"/>
                </a:lnTo>
                <a:lnTo>
                  <a:pt x="914476" y="114452"/>
                </a:lnTo>
                <a:lnTo>
                  <a:pt x="875322" y="106972"/>
                </a:lnTo>
                <a:lnTo>
                  <a:pt x="848982" y="109512"/>
                </a:lnTo>
                <a:lnTo>
                  <a:pt x="829005" y="116357"/>
                </a:lnTo>
                <a:lnTo>
                  <a:pt x="814235" y="126339"/>
                </a:lnTo>
                <a:lnTo>
                  <a:pt x="803503" y="138252"/>
                </a:lnTo>
                <a:lnTo>
                  <a:pt x="806678" y="117589"/>
                </a:lnTo>
                <a:lnTo>
                  <a:pt x="810348" y="90678"/>
                </a:lnTo>
                <a:lnTo>
                  <a:pt x="814031" y="61214"/>
                </a:lnTo>
                <a:lnTo>
                  <a:pt x="817257" y="32905"/>
                </a:lnTo>
                <a:lnTo>
                  <a:pt x="958418" y="32905"/>
                </a:lnTo>
                <a:lnTo>
                  <a:pt x="962863" y="4559"/>
                </a:lnTo>
                <a:lnTo>
                  <a:pt x="790536" y="4559"/>
                </a:lnTo>
                <a:lnTo>
                  <a:pt x="785380" y="53644"/>
                </a:lnTo>
                <a:lnTo>
                  <a:pt x="779437" y="102082"/>
                </a:lnTo>
                <a:lnTo>
                  <a:pt x="773557" y="143916"/>
                </a:lnTo>
                <a:lnTo>
                  <a:pt x="768642" y="173202"/>
                </a:lnTo>
                <a:lnTo>
                  <a:pt x="799236" y="180009"/>
                </a:lnTo>
                <a:lnTo>
                  <a:pt x="807910" y="164388"/>
                </a:lnTo>
                <a:lnTo>
                  <a:pt x="820559" y="149999"/>
                </a:lnTo>
                <a:lnTo>
                  <a:pt x="840155" y="139433"/>
                </a:lnTo>
                <a:lnTo>
                  <a:pt x="869670" y="135343"/>
                </a:lnTo>
                <a:lnTo>
                  <a:pt x="901344" y="141947"/>
                </a:lnTo>
                <a:lnTo>
                  <a:pt x="922756" y="159562"/>
                </a:lnTo>
                <a:lnTo>
                  <a:pt x="934897" y="184950"/>
                </a:lnTo>
                <a:lnTo>
                  <a:pt x="938733" y="214807"/>
                </a:lnTo>
                <a:lnTo>
                  <a:pt x="934580" y="248818"/>
                </a:lnTo>
                <a:lnTo>
                  <a:pt x="921499" y="275729"/>
                </a:lnTo>
                <a:lnTo>
                  <a:pt x="898525" y="293408"/>
                </a:lnTo>
                <a:lnTo>
                  <a:pt x="864717" y="299783"/>
                </a:lnTo>
                <a:lnTo>
                  <a:pt x="835317" y="295021"/>
                </a:lnTo>
                <a:lnTo>
                  <a:pt x="814501" y="282346"/>
                </a:lnTo>
                <a:lnTo>
                  <a:pt x="800785" y="264083"/>
                </a:lnTo>
                <a:lnTo>
                  <a:pt x="792746" y="242620"/>
                </a:lnTo>
                <a:lnTo>
                  <a:pt x="761212" y="242620"/>
                </a:lnTo>
                <a:lnTo>
                  <a:pt x="772490" y="278663"/>
                </a:lnTo>
                <a:lnTo>
                  <a:pt x="794258" y="305295"/>
                </a:lnTo>
                <a:lnTo>
                  <a:pt x="825068" y="321805"/>
                </a:lnTo>
                <a:lnTo>
                  <a:pt x="863498" y="327469"/>
                </a:lnTo>
                <a:lnTo>
                  <a:pt x="911428" y="318681"/>
                </a:lnTo>
                <a:lnTo>
                  <a:pt x="944880" y="294398"/>
                </a:lnTo>
                <a:lnTo>
                  <a:pt x="964476" y="257784"/>
                </a:lnTo>
                <a:lnTo>
                  <a:pt x="970876" y="211963"/>
                </a:lnTo>
                <a:close/>
              </a:path>
            </a:pathLst>
          </a:custGeom>
          <a:solidFill>
            <a:srgbClr val="01271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8" name="object 5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276571" y="5624517"/>
            <a:ext cx="142062" cy="142062"/>
          </a:xfrm>
          <a:prstGeom prst="rect">
            <a:avLst/>
          </a:prstGeom>
        </p:spPr>
      </p:pic>
      <p:pic>
        <p:nvPicPr>
          <p:cNvPr id="59" name="object 5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928589" y="5624517"/>
            <a:ext cx="142062" cy="142062"/>
          </a:xfrm>
          <a:prstGeom prst="rect">
            <a:avLst/>
          </a:prstGeom>
        </p:spPr>
      </p:pic>
      <p:sp>
        <p:nvSpPr>
          <p:cNvPr id="60" name="object 60"/>
          <p:cNvSpPr/>
          <p:nvPr/>
        </p:nvSpPr>
        <p:spPr>
          <a:xfrm>
            <a:off x="9931324" y="4692548"/>
            <a:ext cx="1487805" cy="262255"/>
          </a:xfrm>
          <a:custGeom>
            <a:avLst/>
            <a:gdLst/>
            <a:ahLst/>
            <a:cxnLst/>
            <a:rect l="l" t="t" r="r" b="b"/>
            <a:pathLst>
              <a:path w="1487804" h="262254">
                <a:moveTo>
                  <a:pt x="203466" y="201498"/>
                </a:moveTo>
                <a:lnTo>
                  <a:pt x="72593" y="201498"/>
                </a:lnTo>
                <a:lnTo>
                  <a:pt x="72593" y="153238"/>
                </a:lnTo>
                <a:lnTo>
                  <a:pt x="189839" y="153238"/>
                </a:lnTo>
                <a:lnTo>
                  <a:pt x="189839" y="97345"/>
                </a:lnTo>
                <a:lnTo>
                  <a:pt x="72593" y="97345"/>
                </a:lnTo>
                <a:lnTo>
                  <a:pt x="72593" y="55905"/>
                </a:lnTo>
                <a:lnTo>
                  <a:pt x="194805" y="55905"/>
                </a:lnTo>
                <a:lnTo>
                  <a:pt x="194805" y="12"/>
                </a:lnTo>
                <a:lnTo>
                  <a:pt x="0" y="12"/>
                </a:lnTo>
                <a:lnTo>
                  <a:pt x="0" y="257403"/>
                </a:lnTo>
                <a:lnTo>
                  <a:pt x="195046" y="257403"/>
                </a:lnTo>
                <a:lnTo>
                  <a:pt x="203466" y="201498"/>
                </a:lnTo>
                <a:close/>
              </a:path>
              <a:path w="1487804" h="262254">
                <a:moveTo>
                  <a:pt x="485076" y="0"/>
                </a:moveTo>
                <a:lnTo>
                  <a:pt x="407784" y="0"/>
                </a:lnTo>
                <a:lnTo>
                  <a:pt x="367665" y="136042"/>
                </a:lnTo>
                <a:lnTo>
                  <a:pt x="361696" y="157734"/>
                </a:lnTo>
                <a:lnTo>
                  <a:pt x="356781" y="177736"/>
                </a:lnTo>
                <a:lnTo>
                  <a:pt x="352717" y="197421"/>
                </a:lnTo>
                <a:lnTo>
                  <a:pt x="351574" y="197421"/>
                </a:lnTo>
                <a:lnTo>
                  <a:pt x="347103" y="176555"/>
                </a:lnTo>
                <a:lnTo>
                  <a:pt x="342252" y="156095"/>
                </a:lnTo>
                <a:lnTo>
                  <a:pt x="336613" y="134581"/>
                </a:lnTo>
                <a:lnTo>
                  <a:pt x="298043" y="0"/>
                </a:lnTo>
                <a:lnTo>
                  <a:pt x="217919" y="0"/>
                </a:lnTo>
                <a:lnTo>
                  <a:pt x="306019" y="257390"/>
                </a:lnTo>
                <a:lnTo>
                  <a:pt x="394995" y="257390"/>
                </a:lnTo>
                <a:lnTo>
                  <a:pt x="485076" y="0"/>
                </a:lnTo>
                <a:close/>
              </a:path>
              <a:path w="1487804" h="262254">
                <a:moveTo>
                  <a:pt x="723760" y="257390"/>
                </a:moveTo>
                <a:lnTo>
                  <a:pt x="707313" y="207327"/>
                </a:lnTo>
                <a:lnTo>
                  <a:pt x="688949" y="151434"/>
                </a:lnTo>
                <a:lnTo>
                  <a:pt x="655599" y="49936"/>
                </a:lnTo>
                <a:lnTo>
                  <a:pt x="639203" y="12"/>
                </a:lnTo>
                <a:lnTo>
                  <a:pt x="616140" y="12"/>
                </a:lnTo>
                <a:lnTo>
                  <a:pt x="616140" y="151434"/>
                </a:lnTo>
                <a:lnTo>
                  <a:pt x="561060" y="151434"/>
                </a:lnTo>
                <a:lnTo>
                  <a:pt x="568718" y="123850"/>
                </a:lnTo>
                <a:lnTo>
                  <a:pt x="575843" y="97193"/>
                </a:lnTo>
                <a:lnTo>
                  <a:pt x="582142" y="72288"/>
                </a:lnTo>
                <a:lnTo>
                  <a:pt x="587286" y="49936"/>
                </a:lnTo>
                <a:lnTo>
                  <a:pt x="588314" y="49936"/>
                </a:lnTo>
                <a:lnTo>
                  <a:pt x="593420" y="70700"/>
                </a:lnTo>
                <a:lnTo>
                  <a:pt x="599871" y="94932"/>
                </a:lnTo>
                <a:lnTo>
                  <a:pt x="607504" y="122047"/>
                </a:lnTo>
                <a:lnTo>
                  <a:pt x="616140" y="151434"/>
                </a:lnTo>
                <a:lnTo>
                  <a:pt x="616140" y="12"/>
                </a:lnTo>
                <a:lnTo>
                  <a:pt x="541566" y="12"/>
                </a:lnTo>
                <a:lnTo>
                  <a:pt x="460222" y="257390"/>
                </a:lnTo>
                <a:lnTo>
                  <a:pt x="533692" y="257390"/>
                </a:lnTo>
                <a:lnTo>
                  <a:pt x="548589" y="207327"/>
                </a:lnTo>
                <a:lnTo>
                  <a:pt x="629373" y="207327"/>
                </a:lnTo>
                <a:lnTo>
                  <a:pt x="645007" y="257390"/>
                </a:lnTo>
                <a:lnTo>
                  <a:pt x="723760" y="257390"/>
                </a:lnTo>
                <a:close/>
              </a:path>
              <a:path w="1487804" h="262254">
                <a:moveTo>
                  <a:pt x="947686" y="201498"/>
                </a:moveTo>
                <a:lnTo>
                  <a:pt x="826376" y="201498"/>
                </a:lnTo>
                <a:lnTo>
                  <a:pt x="826376" y="0"/>
                </a:lnTo>
                <a:lnTo>
                  <a:pt x="750735" y="0"/>
                </a:lnTo>
                <a:lnTo>
                  <a:pt x="750735" y="257390"/>
                </a:lnTo>
                <a:lnTo>
                  <a:pt x="939520" y="257390"/>
                </a:lnTo>
                <a:lnTo>
                  <a:pt x="947686" y="201498"/>
                </a:lnTo>
                <a:close/>
              </a:path>
              <a:path w="1487804" h="262254">
                <a:moveTo>
                  <a:pt x="1201928" y="0"/>
                </a:moveTo>
                <a:lnTo>
                  <a:pt x="1126159" y="0"/>
                </a:lnTo>
                <a:lnTo>
                  <a:pt x="1126159" y="158242"/>
                </a:lnTo>
                <a:lnTo>
                  <a:pt x="1123530" y="180492"/>
                </a:lnTo>
                <a:lnTo>
                  <a:pt x="1115872" y="195884"/>
                </a:lnTo>
                <a:lnTo>
                  <a:pt x="1103579" y="204838"/>
                </a:lnTo>
                <a:lnTo>
                  <a:pt x="1087018" y="207733"/>
                </a:lnTo>
                <a:lnTo>
                  <a:pt x="1070965" y="205193"/>
                </a:lnTo>
                <a:lnTo>
                  <a:pt x="1057935" y="196824"/>
                </a:lnTo>
                <a:lnTo>
                  <a:pt x="1049197" y="181533"/>
                </a:lnTo>
                <a:lnTo>
                  <a:pt x="1045997" y="158242"/>
                </a:lnTo>
                <a:lnTo>
                  <a:pt x="1045997" y="0"/>
                </a:lnTo>
                <a:lnTo>
                  <a:pt x="970483" y="0"/>
                </a:lnTo>
                <a:lnTo>
                  <a:pt x="970483" y="151003"/>
                </a:lnTo>
                <a:lnTo>
                  <a:pt x="978941" y="203669"/>
                </a:lnTo>
                <a:lnTo>
                  <a:pt x="1002626" y="237972"/>
                </a:lnTo>
                <a:lnTo>
                  <a:pt x="1039063" y="256578"/>
                </a:lnTo>
                <a:lnTo>
                  <a:pt x="1085748" y="262178"/>
                </a:lnTo>
                <a:lnTo>
                  <a:pt x="1131570" y="256781"/>
                </a:lnTo>
                <a:lnTo>
                  <a:pt x="1168438" y="238493"/>
                </a:lnTo>
                <a:lnTo>
                  <a:pt x="1192999" y="204165"/>
                </a:lnTo>
                <a:lnTo>
                  <a:pt x="1201928" y="150647"/>
                </a:lnTo>
                <a:lnTo>
                  <a:pt x="1201928" y="0"/>
                </a:lnTo>
                <a:close/>
              </a:path>
              <a:path w="1487804" h="262254">
                <a:moveTo>
                  <a:pt x="1487576" y="257390"/>
                </a:moveTo>
                <a:lnTo>
                  <a:pt x="1471129" y="207327"/>
                </a:lnTo>
                <a:lnTo>
                  <a:pt x="1452765" y="151434"/>
                </a:lnTo>
                <a:lnTo>
                  <a:pt x="1419415" y="49936"/>
                </a:lnTo>
                <a:lnTo>
                  <a:pt x="1403019" y="12"/>
                </a:lnTo>
                <a:lnTo>
                  <a:pt x="1379956" y="12"/>
                </a:lnTo>
                <a:lnTo>
                  <a:pt x="1379956" y="151434"/>
                </a:lnTo>
                <a:lnTo>
                  <a:pt x="1324864" y="151434"/>
                </a:lnTo>
                <a:lnTo>
                  <a:pt x="1332522" y="123850"/>
                </a:lnTo>
                <a:lnTo>
                  <a:pt x="1339659" y="97193"/>
                </a:lnTo>
                <a:lnTo>
                  <a:pt x="1345958" y="72288"/>
                </a:lnTo>
                <a:lnTo>
                  <a:pt x="1351102" y="49936"/>
                </a:lnTo>
                <a:lnTo>
                  <a:pt x="1352130" y="49936"/>
                </a:lnTo>
                <a:lnTo>
                  <a:pt x="1357236" y="70700"/>
                </a:lnTo>
                <a:lnTo>
                  <a:pt x="1363687" y="94932"/>
                </a:lnTo>
                <a:lnTo>
                  <a:pt x="1371320" y="122047"/>
                </a:lnTo>
                <a:lnTo>
                  <a:pt x="1379956" y="151434"/>
                </a:lnTo>
                <a:lnTo>
                  <a:pt x="1379956" y="12"/>
                </a:lnTo>
                <a:lnTo>
                  <a:pt x="1305382" y="12"/>
                </a:lnTo>
                <a:lnTo>
                  <a:pt x="1224038" y="257390"/>
                </a:lnTo>
                <a:lnTo>
                  <a:pt x="1297508" y="257390"/>
                </a:lnTo>
                <a:lnTo>
                  <a:pt x="1312405" y="207327"/>
                </a:lnTo>
                <a:lnTo>
                  <a:pt x="1393190" y="207327"/>
                </a:lnTo>
                <a:lnTo>
                  <a:pt x="1408811" y="257390"/>
                </a:lnTo>
                <a:lnTo>
                  <a:pt x="1487576" y="257390"/>
                </a:lnTo>
                <a:close/>
              </a:path>
            </a:pathLst>
          </a:custGeom>
          <a:solidFill>
            <a:srgbClr val="1535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9928073" y="5010365"/>
            <a:ext cx="720090" cy="438784"/>
          </a:xfrm>
          <a:custGeom>
            <a:avLst/>
            <a:gdLst/>
            <a:ahLst/>
            <a:cxnLst/>
            <a:rect l="l" t="t" r="r" b="b"/>
            <a:pathLst>
              <a:path w="720090" h="438785">
                <a:moveTo>
                  <a:pt x="331876" y="130251"/>
                </a:moveTo>
                <a:lnTo>
                  <a:pt x="325615" y="0"/>
                </a:lnTo>
                <a:lnTo>
                  <a:pt x="0" y="0"/>
                </a:lnTo>
                <a:lnTo>
                  <a:pt x="0" y="13779"/>
                </a:lnTo>
                <a:lnTo>
                  <a:pt x="36944" y="13779"/>
                </a:lnTo>
                <a:lnTo>
                  <a:pt x="36944" y="424561"/>
                </a:lnTo>
                <a:lnTo>
                  <a:pt x="0" y="424561"/>
                </a:lnTo>
                <a:lnTo>
                  <a:pt x="0" y="438340"/>
                </a:lnTo>
                <a:lnTo>
                  <a:pt x="236702" y="438340"/>
                </a:lnTo>
                <a:lnTo>
                  <a:pt x="236702" y="424561"/>
                </a:lnTo>
                <a:lnTo>
                  <a:pt x="159054" y="424561"/>
                </a:lnTo>
                <a:lnTo>
                  <a:pt x="159054" y="233565"/>
                </a:lnTo>
                <a:lnTo>
                  <a:pt x="187236" y="233565"/>
                </a:lnTo>
                <a:lnTo>
                  <a:pt x="201777" y="234823"/>
                </a:lnTo>
                <a:lnTo>
                  <a:pt x="235762" y="253606"/>
                </a:lnTo>
                <a:lnTo>
                  <a:pt x="258127" y="298818"/>
                </a:lnTo>
                <a:lnTo>
                  <a:pt x="263626" y="320611"/>
                </a:lnTo>
                <a:lnTo>
                  <a:pt x="274269" y="320611"/>
                </a:lnTo>
                <a:lnTo>
                  <a:pt x="274269" y="135267"/>
                </a:lnTo>
                <a:lnTo>
                  <a:pt x="264871" y="135267"/>
                </a:lnTo>
                <a:lnTo>
                  <a:pt x="260337" y="153352"/>
                </a:lnTo>
                <a:lnTo>
                  <a:pt x="254228" y="169392"/>
                </a:lnTo>
                <a:lnTo>
                  <a:pt x="226682" y="204965"/>
                </a:lnTo>
                <a:lnTo>
                  <a:pt x="187236" y="217284"/>
                </a:lnTo>
                <a:lnTo>
                  <a:pt x="159054" y="217284"/>
                </a:lnTo>
                <a:lnTo>
                  <a:pt x="159054" y="13779"/>
                </a:lnTo>
                <a:lnTo>
                  <a:pt x="176580" y="13779"/>
                </a:lnTo>
                <a:lnTo>
                  <a:pt x="229260" y="19888"/>
                </a:lnTo>
                <a:lnTo>
                  <a:pt x="267068" y="38201"/>
                </a:lnTo>
                <a:lnTo>
                  <a:pt x="295643" y="73418"/>
                </a:lnTo>
                <a:lnTo>
                  <a:pt x="320611" y="130251"/>
                </a:lnTo>
                <a:lnTo>
                  <a:pt x="331876" y="130251"/>
                </a:lnTo>
                <a:close/>
              </a:path>
              <a:path w="720090" h="438785">
                <a:moveTo>
                  <a:pt x="719493" y="301828"/>
                </a:moveTo>
                <a:lnTo>
                  <a:pt x="706970" y="301828"/>
                </a:lnTo>
                <a:lnTo>
                  <a:pt x="697865" y="327545"/>
                </a:lnTo>
                <a:lnTo>
                  <a:pt x="685596" y="350824"/>
                </a:lnTo>
                <a:lnTo>
                  <a:pt x="651548" y="390118"/>
                </a:lnTo>
                <a:lnTo>
                  <a:pt x="606856" y="415950"/>
                </a:lnTo>
                <a:lnTo>
                  <a:pt x="553554" y="424561"/>
                </a:lnTo>
                <a:lnTo>
                  <a:pt x="529755" y="424561"/>
                </a:lnTo>
                <a:lnTo>
                  <a:pt x="529755" y="223545"/>
                </a:lnTo>
                <a:lnTo>
                  <a:pt x="544779" y="223545"/>
                </a:lnTo>
                <a:lnTo>
                  <a:pt x="586638" y="234823"/>
                </a:lnTo>
                <a:lnTo>
                  <a:pt x="614210" y="270357"/>
                </a:lnTo>
                <a:lnTo>
                  <a:pt x="627443" y="310591"/>
                </a:lnTo>
                <a:lnTo>
                  <a:pt x="638086" y="310591"/>
                </a:lnTo>
                <a:lnTo>
                  <a:pt x="638086" y="125247"/>
                </a:lnTo>
                <a:lnTo>
                  <a:pt x="628688" y="125247"/>
                </a:lnTo>
                <a:lnTo>
                  <a:pt x="623874" y="143065"/>
                </a:lnTo>
                <a:lnTo>
                  <a:pt x="617575" y="158978"/>
                </a:lnTo>
                <a:lnTo>
                  <a:pt x="589902" y="194767"/>
                </a:lnTo>
                <a:lnTo>
                  <a:pt x="551040" y="207264"/>
                </a:lnTo>
                <a:lnTo>
                  <a:pt x="529755" y="207264"/>
                </a:lnTo>
                <a:lnTo>
                  <a:pt x="529755" y="13779"/>
                </a:lnTo>
                <a:lnTo>
                  <a:pt x="551675" y="13779"/>
                </a:lnTo>
                <a:lnTo>
                  <a:pt x="600671" y="19646"/>
                </a:lnTo>
                <a:lnTo>
                  <a:pt x="636206" y="37261"/>
                </a:lnTo>
                <a:lnTo>
                  <a:pt x="664375" y="70688"/>
                </a:lnTo>
                <a:lnTo>
                  <a:pt x="691311" y="123990"/>
                </a:lnTo>
                <a:lnTo>
                  <a:pt x="702576" y="123990"/>
                </a:lnTo>
                <a:lnTo>
                  <a:pt x="696315" y="0"/>
                </a:lnTo>
                <a:lnTo>
                  <a:pt x="370700" y="0"/>
                </a:lnTo>
                <a:lnTo>
                  <a:pt x="370700" y="13779"/>
                </a:lnTo>
                <a:lnTo>
                  <a:pt x="407644" y="13779"/>
                </a:lnTo>
                <a:lnTo>
                  <a:pt x="407644" y="424561"/>
                </a:lnTo>
                <a:lnTo>
                  <a:pt x="370700" y="424561"/>
                </a:lnTo>
                <a:lnTo>
                  <a:pt x="370700" y="438340"/>
                </a:lnTo>
                <a:lnTo>
                  <a:pt x="714476" y="438340"/>
                </a:lnTo>
                <a:lnTo>
                  <a:pt x="719493" y="301828"/>
                </a:lnTo>
                <a:close/>
              </a:path>
            </a:pathLst>
          </a:custGeom>
          <a:solidFill>
            <a:srgbClr val="2423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0702036" y="5003469"/>
            <a:ext cx="720725" cy="451484"/>
          </a:xfrm>
          <a:custGeom>
            <a:avLst/>
            <a:gdLst/>
            <a:ahLst/>
            <a:cxnLst/>
            <a:rect l="l" t="t" r="r" b="b"/>
            <a:pathLst>
              <a:path w="720725" h="451485">
                <a:moveTo>
                  <a:pt x="318109" y="301828"/>
                </a:moveTo>
                <a:lnTo>
                  <a:pt x="313880" y="263321"/>
                </a:lnTo>
                <a:lnTo>
                  <a:pt x="297421" y="224002"/>
                </a:lnTo>
                <a:lnTo>
                  <a:pt x="270205" y="196316"/>
                </a:lnTo>
                <a:lnTo>
                  <a:pt x="230759" y="174409"/>
                </a:lnTo>
                <a:lnTo>
                  <a:pt x="194564" y="161810"/>
                </a:lnTo>
                <a:lnTo>
                  <a:pt x="153416" y="150291"/>
                </a:lnTo>
                <a:lnTo>
                  <a:pt x="135661" y="144919"/>
                </a:lnTo>
                <a:lnTo>
                  <a:pt x="91109" y="124307"/>
                </a:lnTo>
                <a:lnTo>
                  <a:pt x="67335" y="92608"/>
                </a:lnTo>
                <a:lnTo>
                  <a:pt x="65747" y="78587"/>
                </a:lnTo>
                <a:lnTo>
                  <a:pt x="67081" y="64465"/>
                </a:lnTo>
                <a:lnTo>
                  <a:pt x="87045" y="31013"/>
                </a:lnTo>
                <a:lnTo>
                  <a:pt x="128663" y="14274"/>
                </a:lnTo>
                <a:lnTo>
                  <a:pt x="146837" y="13157"/>
                </a:lnTo>
                <a:lnTo>
                  <a:pt x="165747" y="15214"/>
                </a:lnTo>
                <a:lnTo>
                  <a:pt x="201447" y="31648"/>
                </a:lnTo>
                <a:lnTo>
                  <a:pt x="234492" y="63830"/>
                </a:lnTo>
                <a:lnTo>
                  <a:pt x="265950" y="107505"/>
                </a:lnTo>
                <a:lnTo>
                  <a:pt x="281152" y="133388"/>
                </a:lnTo>
                <a:lnTo>
                  <a:pt x="291172" y="133388"/>
                </a:lnTo>
                <a:lnTo>
                  <a:pt x="286791" y="6896"/>
                </a:lnTo>
                <a:lnTo>
                  <a:pt x="279908" y="6896"/>
                </a:lnTo>
                <a:lnTo>
                  <a:pt x="275310" y="15252"/>
                </a:lnTo>
                <a:lnTo>
                  <a:pt x="270090" y="19431"/>
                </a:lnTo>
                <a:lnTo>
                  <a:pt x="264248" y="19431"/>
                </a:lnTo>
                <a:lnTo>
                  <a:pt x="258165" y="18821"/>
                </a:lnTo>
                <a:lnTo>
                  <a:pt x="248678" y="17005"/>
                </a:lnTo>
                <a:lnTo>
                  <a:pt x="235788" y="13970"/>
                </a:lnTo>
                <a:lnTo>
                  <a:pt x="219481" y="9715"/>
                </a:lnTo>
                <a:lnTo>
                  <a:pt x="201650" y="5473"/>
                </a:lnTo>
                <a:lnTo>
                  <a:pt x="184175" y="2438"/>
                </a:lnTo>
                <a:lnTo>
                  <a:pt x="167055" y="609"/>
                </a:lnTo>
                <a:lnTo>
                  <a:pt x="150291" y="0"/>
                </a:lnTo>
                <a:lnTo>
                  <a:pt x="117665" y="2501"/>
                </a:lnTo>
                <a:lnTo>
                  <a:pt x="63347" y="22555"/>
                </a:lnTo>
                <a:lnTo>
                  <a:pt x="24244" y="61099"/>
                </a:lnTo>
                <a:lnTo>
                  <a:pt x="4368" y="109004"/>
                </a:lnTo>
                <a:lnTo>
                  <a:pt x="1879" y="135890"/>
                </a:lnTo>
                <a:lnTo>
                  <a:pt x="4305" y="167792"/>
                </a:lnTo>
                <a:lnTo>
                  <a:pt x="23723" y="218198"/>
                </a:lnTo>
                <a:lnTo>
                  <a:pt x="60667" y="251434"/>
                </a:lnTo>
                <a:lnTo>
                  <a:pt x="109905" y="273900"/>
                </a:lnTo>
                <a:lnTo>
                  <a:pt x="151218" y="286486"/>
                </a:lnTo>
                <a:lnTo>
                  <a:pt x="173799" y="293509"/>
                </a:lnTo>
                <a:lnTo>
                  <a:pt x="210756" y="309321"/>
                </a:lnTo>
                <a:lnTo>
                  <a:pt x="244602" y="340271"/>
                </a:lnTo>
                <a:lnTo>
                  <a:pt x="251104" y="370395"/>
                </a:lnTo>
                <a:lnTo>
                  <a:pt x="249605" y="386384"/>
                </a:lnTo>
                <a:lnTo>
                  <a:pt x="226999" y="421436"/>
                </a:lnTo>
                <a:lnTo>
                  <a:pt x="186778" y="437286"/>
                </a:lnTo>
                <a:lnTo>
                  <a:pt x="171577" y="438340"/>
                </a:lnTo>
                <a:lnTo>
                  <a:pt x="148069" y="435800"/>
                </a:lnTo>
                <a:lnTo>
                  <a:pt x="102831" y="415442"/>
                </a:lnTo>
                <a:lnTo>
                  <a:pt x="60604" y="376428"/>
                </a:lnTo>
                <a:lnTo>
                  <a:pt x="25374" y="328841"/>
                </a:lnTo>
                <a:lnTo>
                  <a:pt x="10642" y="302463"/>
                </a:lnTo>
                <a:lnTo>
                  <a:pt x="0" y="302463"/>
                </a:lnTo>
                <a:lnTo>
                  <a:pt x="6261" y="451485"/>
                </a:lnTo>
                <a:lnTo>
                  <a:pt x="15036" y="451485"/>
                </a:lnTo>
                <a:lnTo>
                  <a:pt x="20447" y="438962"/>
                </a:lnTo>
                <a:lnTo>
                  <a:pt x="26085" y="432701"/>
                </a:lnTo>
                <a:lnTo>
                  <a:pt x="31940" y="432701"/>
                </a:lnTo>
                <a:lnTo>
                  <a:pt x="37007" y="433285"/>
                </a:lnTo>
                <a:lnTo>
                  <a:pt x="47193" y="435051"/>
                </a:lnTo>
                <a:lnTo>
                  <a:pt x="82969" y="442099"/>
                </a:lnTo>
                <a:lnTo>
                  <a:pt x="105333" y="446214"/>
                </a:lnTo>
                <a:lnTo>
                  <a:pt x="126415" y="449135"/>
                </a:lnTo>
                <a:lnTo>
                  <a:pt x="146202" y="450900"/>
                </a:lnTo>
                <a:lnTo>
                  <a:pt x="164693" y="451485"/>
                </a:lnTo>
                <a:lnTo>
                  <a:pt x="197472" y="448919"/>
                </a:lnTo>
                <a:lnTo>
                  <a:pt x="253047" y="428421"/>
                </a:lnTo>
                <a:lnTo>
                  <a:pt x="294335" y="388315"/>
                </a:lnTo>
                <a:lnTo>
                  <a:pt x="315468" y="333984"/>
                </a:lnTo>
                <a:lnTo>
                  <a:pt x="318109" y="301828"/>
                </a:lnTo>
                <a:close/>
              </a:path>
              <a:path w="720725" h="451485">
                <a:moveTo>
                  <a:pt x="720115" y="164071"/>
                </a:moveTo>
                <a:lnTo>
                  <a:pt x="713854" y="6896"/>
                </a:lnTo>
                <a:lnTo>
                  <a:pt x="344398" y="6896"/>
                </a:lnTo>
                <a:lnTo>
                  <a:pt x="338137" y="164071"/>
                </a:lnTo>
                <a:lnTo>
                  <a:pt x="350037" y="164071"/>
                </a:lnTo>
                <a:lnTo>
                  <a:pt x="362915" y="126746"/>
                </a:lnTo>
                <a:lnTo>
                  <a:pt x="375234" y="95580"/>
                </a:lnTo>
                <a:lnTo>
                  <a:pt x="398246" y="51663"/>
                </a:lnTo>
                <a:lnTo>
                  <a:pt x="441337" y="22021"/>
                </a:lnTo>
                <a:lnTo>
                  <a:pt x="460248" y="20040"/>
                </a:lnTo>
                <a:lnTo>
                  <a:pt x="468388" y="20040"/>
                </a:lnTo>
                <a:lnTo>
                  <a:pt x="468388" y="432079"/>
                </a:lnTo>
                <a:lnTo>
                  <a:pt x="415163" y="432079"/>
                </a:lnTo>
                <a:lnTo>
                  <a:pt x="415163" y="445236"/>
                </a:lnTo>
                <a:lnTo>
                  <a:pt x="643724" y="445236"/>
                </a:lnTo>
                <a:lnTo>
                  <a:pt x="643724" y="432079"/>
                </a:lnTo>
                <a:lnTo>
                  <a:pt x="590499" y="432079"/>
                </a:lnTo>
                <a:lnTo>
                  <a:pt x="590499" y="20040"/>
                </a:lnTo>
                <a:lnTo>
                  <a:pt x="598004" y="20040"/>
                </a:lnTo>
                <a:lnTo>
                  <a:pt x="616864" y="21932"/>
                </a:lnTo>
                <a:lnTo>
                  <a:pt x="659371" y="50419"/>
                </a:lnTo>
                <a:lnTo>
                  <a:pt x="682218" y="94018"/>
                </a:lnTo>
                <a:lnTo>
                  <a:pt x="708215" y="164071"/>
                </a:lnTo>
                <a:lnTo>
                  <a:pt x="720115" y="164071"/>
                </a:lnTo>
                <a:close/>
              </a:path>
            </a:pathLst>
          </a:custGeom>
          <a:solidFill>
            <a:srgbClr val="24233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3" name="object 63"/>
          <p:cNvGrpSpPr/>
          <p:nvPr/>
        </p:nvGrpSpPr>
        <p:grpSpPr>
          <a:xfrm>
            <a:off x="9904625" y="3296881"/>
            <a:ext cx="1658620" cy="1269365"/>
            <a:chOff x="9904625" y="3296881"/>
            <a:chExt cx="1658620" cy="1269365"/>
          </a:xfrm>
        </p:grpSpPr>
        <p:sp>
          <p:nvSpPr>
            <p:cNvPr id="64" name="object 64"/>
            <p:cNvSpPr/>
            <p:nvPr/>
          </p:nvSpPr>
          <p:spPr>
            <a:xfrm>
              <a:off x="10238337" y="3319894"/>
              <a:ext cx="1183005" cy="1071245"/>
            </a:xfrm>
            <a:custGeom>
              <a:avLst/>
              <a:gdLst/>
              <a:ahLst/>
              <a:cxnLst/>
              <a:rect l="l" t="t" r="r" b="b"/>
              <a:pathLst>
                <a:path w="1183004" h="1071245">
                  <a:moveTo>
                    <a:pt x="334381" y="0"/>
                  </a:moveTo>
                  <a:lnTo>
                    <a:pt x="285231" y="587"/>
                  </a:lnTo>
                  <a:lnTo>
                    <a:pt x="236174" y="2305"/>
                  </a:lnTo>
                  <a:lnTo>
                    <a:pt x="187237" y="5468"/>
                  </a:lnTo>
                  <a:lnTo>
                    <a:pt x="143222" y="14784"/>
                  </a:lnTo>
                  <a:lnTo>
                    <a:pt x="103629" y="34031"/>
                  </a:lnTo>
                  <a:lnTo>
                    <a:pt x="69278" y="61739"/>
                  </a:lnTo>
                  <a:lnTo>
                    <a:pt x="40986" y="96436"/>
                  </a:lnTo>
                  <a:lnTo>
                    <a:pt x="19572" y="136650"/>
                  </a:lnTo>
                  <a:lnTo>
                    <a:pt x="5853" y="180910"/>
                  </a:lnTo>
                  <a:lnTo>
                    <a:pt x="649" y="227743"/>
                  </a:lnTo>
                  <a:lnTo>
                    <a:pt x="308" y="262888"/>
                  </a:lnTo>
                  <a:lnTo>
                    <a:pt x="410" y="597081"/>
                  </a:lnTo>
                  <a:lnTo>
                    <a:pt x="144" y="623298"/>
                  </a:lnTo>
                  <a:lnTo>
                    <a:pt x="69" y="630619"/>
                  </a:lnTo>
                  <a:lnTo>
                    <a:pt x="0" y="651784"/>
                  </a:lnTo>
                  <a:lnTo>
                    <a:pt x="3047" y="699223"/>
                  </a:lnTo>
                  <a:lnTo>
                    <a:pt x="3142" y="700696"/>
                  </a:lnTo>
                  <a:lnTo>
                    <a:pt x="14276" y="746133"/>
                  </a:lnTo>
                  <a:lnTo>
                    <a:pt x="32907" y="786345"/>
                  </a:lnTo>
                  <a:lnTo>
                    <a:pt x="58666" y="821535"/>
                  </a:lnTo>
                  <a:lnTo>
                    <a:pt x="91187" y="851907"/>
                  </a:lnTo>
                  <a:lnTo>
                    <a:pt x="130100" y="877666"/>
                  </a:lnTo>
                  <a:lnTo>
                    <a:pt x="32348" y="1070668"/>
                  </a:lnTo>
                  <a:lnTo>
                    <a:pt x="60988" y="1064355"/>
                  </a:lnTo>
                  <a:lnTo>
                    <a:pt x="85064" y="1057473"/>
                  </a:lnTo>
                  <a:lnTo>
                    <a:pt x="106909" y="1050476"/>
                  </a:lnTo>
                  <a:lnTo>
                    <a:pt x="128855" y="1043820"/>
                  </a:lnTo>
                  <a:lnTo>
                    <a:pt x="197410" y="908502"/>
                  </a:lnTo>
                  <a:lnTo>
                    <a:pt x="1067075" y="908502"/>
                  </a:lnTo>
                  <a:lnTo>
                    <a:pt x="1015631" y="857232"/>
                  </a:lnTo>
                  <a:lnTo>
                    <a:pt x="341656" y="857232"/>
                  </a:lnTo>
                  <a:lnTo>
                    <a:pt x="337745" y="856914"/>
                  </a:lnTo>
                  <a:lnTo>
                    <a:pt x="300234" y="849955"/>
                  </a:lnTo>
                  <a:lnTo>
                    <a:pt x="244920" y="830549"/>
                  </a:lnTo>
                  <a:lnTo>
                    <a:pt x="240856" y="828822"/>
                  </a:lnTo>
                  <a:lnTo>
                    <a:pt x="987124" y="828822"/>
                  </a:lnTo>
                  <a:lnTo>
                    <a:pt x="946996" y="788829"/>
                  </a:lnTo>
                  <a:lnTo>
                    <a:pt x="161875" y="788829"/>
                  </a:lnTo>
                  <a:lnTo>
                    <a:pt x="126810" y="760343"/>
                  </a:lnTo>
                  <a:lnTo>
                    <a:pt x="918413" y="760343"/>
                  </a:lnTo>
                  <a:lnTo>
                    <a:pt x="878285" y="720351"/>
                  </a:lnTo>
                  <a:lnTo>
                    <a:pt x="94806" y="720351"/>
                  </a:lnTo>
                  <a:lnTo>
                    <a:pt x="90712" y="713466"/>
                  </a:lnTo>
                  <a:lnTo>
                    <a:pt x="86889" y="706425"/>
                  </a:lnTo>
                  <a:lnTo>
                    <a:pt x="83346" y="699223"/>
                  </a:lnTo>
                  <a:lnTo>
                    <a:pt x="80087" y="691852"/>
                  </a:lnTo>
                  <a:lnTo>
                    <a:pt x="849689" y="691852"/>
                  </a:lnTo>
                  <a:lnTo>
                    <a:pt x="809484" y="651784"/>
                  </a:lnTo>
                  <a:lnTo>
                    <a:pt x="67412" y="651784"/>
                  </a:lnTo>
                  <a:lnTo>
                    <a:pt x="63031" y="623298"/>
                  </a:lnTo>
                  <a:lnTo>
                    <a:pt x="780905" y="623298"/>
                  </a:lnTo>
                  <a:lnTo>
                    <a:pt x="740786" y="583305"/>
                  </a:lnTo>
                  <a:lnTo>
                    <a:pt x="61621" y="583305"/>
                  </a:lnTo>
                  <a:lnTo>
                    <a:pt x="61724" y="576199"/>
                  </a:lnTo>
                  <a:lnTo>
                    <a:pt x="61809" y="569086"/>
                  </a:lnTo>
                  <a:lnTo>
                    <a:pt x="61878" y="561962"/>
                  </a:lnTo>
                  <a:lnTo>
                    <a:pt x="61939" y="554819"/>
                  </a:lnTo>
                  <a:lnTo>
                    <a:pt x="712210" y="554819"/>
                  </a:lnTo>
                  <a:lnTo>
                    <a:pt x="672078" y="514814"/>
                  </a:lnTo>
                  <a:lnTo>
                    <a:pt x="62167" y="514814"/>
                  </a:lnTo>
                  <a:lnTo>
                    <a:pt x="62244" y="486328"/>
                  </a:lnTo>
                  <a:lnTo>
                    <a:pt x="643502" y="486328"/>
                  </a:lnTo>
                  <a:lnTo>
                    <a:pt x="625844" y="468726"/>
                  </a:lnTo>
                  <a:lnTo>
                    <a:pt x="625755" y="468485"/>
                  </a:lnTo>
                  <a:lnTo>
                    <a:pt x="603123" y="446336"/>
                  </a:lnTo>
                  <a:lnTo>
                    <a:pt x="62167" y="446336"/>
                  </a:lnTo>
                  <a:lnTo>
                    <a:pt x="62091" y="417850"/>
                  </a:lnTo>
                  <a:lnTo>
                    <a:pt x="574034" y="417850"/>
                  </a:lnTo>
                  <a:lnTo>
                    <a:pt x="533190" y="377781"/>
                  </a:lnTo>
                  <a:lnTo>
                    <a:pt x="61939" y="377781"/>
                  </a:lnTo>
                  <a:lnTo>
                    <a:pt x="61826" y="356400"/>
                  </a:lnTo>
                  <a:lnTo>
                    <a:pt x="61774" y="349282"/>
                  </a:lnTo>
                  <a:lnTo>
                    <a:pt x="504217" y="349282"/>
                  </a:lnTo>
                  <a:lnTo>
                    <a:pt x="474079" y="319552"/>
                  </a:lnTo>
                  <a:lnTo>
                    <a:pt x="468386" y="281452"/>
                  </a:lnTo>
                  <a:lnTo>
                    <a:pt x="463756" y="196932"/>
                  </a:lnTo>
                  <a:lnTo>
                    <a:pt x="465154" y="184856"/>
                  </a:lnTo>
                  <a:lnTo>
                    <a:pt x="178233" y="184856"/>
                  </a:lnTo>
                  <a:lnTo>
                    <a:pt x="159809" y="181133"/>
                  </a:lnTo>
                  <a:lnTo>
                    <a:pt x="144759" y="170982"/>
                  </a:lnTo>
                  <a:lnTo>
                    <a:pt x="134609" y="155929"/>
                  </a:lnTo>
                  <a:lnTo>
                    <a:pt x="130887" y="137497"/>
                  </a:lnTo>
                  <a:lnTo>
                    <a:pt x="134609" y="119073"/>
                  </a:lnTo>
                  <a:lnTo>
                    <a:pt x="144759" y="104023"/>
                  </a:lnTo>
                  <a:lnTo>
                    <a:pt x="159809" y="93874"/>
                  </a:lnTo>
                  <a:lnTo>
                    <a:pt x="178233" y="90152"/>
                  </a:lnTo>
                  <a:lnTo>
                    <a:pt x="492832" y="90152"/>
                  </a:lnTo>
                  <a:lnTo>
                    <a:pt x="503698" y="70806"/>
                  </a:lnTo>
                  <a:lnTo>
                    <a:pt x="536148" y="35124"/>
                  </a:lnTo>
                  <a:lnTo>
                    <a:pt x="580607" y="2966"/>
                  </a:lnTo>
                  <a:lnTo>
                    <a:pt x="334381" y="0"/>
                  </a:lnTo>
                  <a:close/>
                </a:path>
                <a:path w="1183004" h="1071245">
                  <a:moveTo>
                    <a:pt x="291005" y="1023568"/>
                  </a:moveTo>
                  <a:lnTo>
                    <a:pt x="241288" y="1023568"/>
                  </a:lnTo>
                  <a:lnTo>
                    <a:pt x="262078" y="1024643"/>
                  </a:lnTo>
                  <a:lnTo>
                    <a:pt x="260833" y="1024643"/>
                  </a:lnTo>
                  <a:lnTo>
                    <a:pt x="281153" y="1027539"/>
                  </a:lnTo>
                  <a:lnTo>
                    <a:pt x="283579" y="1028009"/>
                  </a:lnTo>
                  <a:lnTo>
                    <a:pt x="285929" y="1028402"/>
                  </a:lnTo>
                  <a:lnTo>
                    <a:pt x="288278" y="1028948"/>
                  </a:lnTo>
                  <a:lnTo>
                    <a:pt x="291005" y="1023568"/>
                  </a:lnTo>
                  <a:close/>
                </a:path>
                <a:path w="1183004" h="1071245">
                  <a:moveTo>
                    <a:pt x="1067075" y="908502"/>
                  </a:moveTo>
                  <a:lnTo>
                    <a:pt x="197410" y="908502"/>
                  </a:lnTo>
                  <a:lnTo>
                    <a:pt x="223788" y="919144"/>
                  </a:lnTo>
                  <a:lnTo>
                    <a:pt x="231711" y="921859"/>
                  </a:lnTo>
                  <a:lnTo>
                    <a:pt x="239744" y="924367"/>
                  </a:lnTo>
                  <a:lnTo>
                    <a:pt x="247878" y="926670"/>
                  </a:lnTo>
                  <a:lnTo>
                    <a:pt x="256109" y="928771"/>
                  </a:lnTo>
                  <a:lnTo>
                    <a:pt x="206643" y="1026523"/>
                  </a:lnTo>
                  <a:lnTo>
                    <a:pt x="223757" y="1024326"/>
                  </a:lnTo>
                  <a:lnTo>
                    <a:pt x="241288" y="1023568"/>
                  </a:lnTo>
                  <a:lnTo>
                    <a:pt x="291005" y="1023568"/>
                  </a:lnTo>
                  <a:lnTo>
                    <a:pt x="334379" y="938004"/>
                  </a:lnTo>
                  <a:lnTo>
                    <a:pt x="1096678" y="938004"/>
                  </a:lnTo>
                  <a:lnTo>
                    <a:pt x="1067075" y="908502"/>
                  </a:lnTo>
                  <a:close/>
                </a:path>
                <a:path w="1183004" h="1071245">
                  <a:moveTo>
                    <a:pt x="1096678" y="938004"/>
                  </a:moveTo>
                  <a:lnTo>
                    <a:pt x="794970" y="938004"/>
                  </a:lnTo>
                  <a:lnTo>
                    <a:pt x="806283" y="948301"/>
                  </a:lnTo>
                  <a:lnTo>
                    <a:pt x="840055" y="979482"/>
                  </a:lnTo>
                  <a:lnTo>
                    <a:pt x="865281" y="999274"/>
                  </a:lnTo>
                  <a:lnTo>
                    <a:pt x="892657" y="1013421"/>
                  </a:lnTo>
                  <a:lnTo>
                    <a:pt x="922278" y="1021889"/>
                  </a:lnTo>
                  <a:lnTo>
                    <a:pt x="954241" y="1024643"/>
                  </a:lnTo>
                  <a:lnTo>
                    <a:pt x="1176237" y="1024643"/>
                  </a:lnTo>
                  <a:lnTo>
                    <a:pt x="1181215" y="1023932"/>
                  </a:lnTo>
                  <a:lnTo>
                    <a:pt x="1182381" y="1023932"/>
                  </a:lnTo>
                  <a:lnTo>
                    <a:pt x="1169633" y="1010711"/>
                  </a:lnTo>
                  <a:lnTo>
                    <a:pt x="1096678" y="938004"/>
                  </a:lnTo>
                  <a:close/>
                </a:path>
                <a:path w="1183004" h="1071245">
                  <a:moveTo>
                    <a:pt x="987124" y="828822"/>
                  </a:moveTo>
                  <a:lnTo>
                    <a:pt x="762725" y="828822"/>
                  </a:lnTo>
                  <a:lnTo>
                    <a:pt x="803974" y="857232"/>
                  </a:lnTo>
                  <a:lnTo>
                    <a:pt x="1015631" y="857232"/>
                  </a:lnTo>
                  <a:lnTo>
                    <a:pt x="987124" y="828822"/>
                  </a:lnTo>
                  <a:close/>
                </a:path>
                <a:path w="1183004" h="1071245">
                  <a:moveTo>
                    <a:pt x="918413" y="760343"/>
                  </a:moveTo>
                  <a:lnTo>
                    <a:pt x="663411" y="760343"/>
                  </a:lnTo>
                  <a:lnTo>
                    <a:pt x="704737" y="788829"/>
                  </a:lnTo>
                  <a:lnTo>
                    <a:pt x="946996" y="788829"/>
                  </a:lnTo>
                  <a:lnTo>
                    <a:pt x="918413" y="760343"/>
                  </a:lnTo>
                  <a:close/>
                </a:path>
                <a:path w="1183004" h="1071245">
                  <a:moveTo>
                    <a:pt x="849689" y="691852"/>
                  </a:moveTo>
                  <a:lnTo>
                    <a:pt x="564084" y="691852"/>
                  </a:lnTo>
                  <a:lnTo>
                    <a:pt x="605334" y="720351"/>
                  </a:lnTo>
                  <a:lnTo>
                    <a:pt x="878285" y="720351"/>
                  </a:lnTo>
                  <a:lnTo>
                    <a:pt x="849689" y="691852"/>
                  </a:lnTo>
                  <a:close/>
                </a:path>
                <a:path w="1183004" h="1071245">
                  <a:moveTo>
                    <a:pt x="780905" y="623298"/>
                  </a:moveTo>
                  <a:lnTo>
                    <a:pt x="464694" y="623298"/>
                  </a:lnTo>
                  <a:lnTo>
                    <a:pt x="506020" y="651784"/>
                  </a:lnTo>
                  <a:lnTo>
                    <a:pt x="809484" y="651784"/>
                  </a:lnTo>
                  <a:lnTo>
                    <a:pt x="780905" y="623298"/>
                  </a:lnTo>
                  <a:close/>
                </a:path>
                <a:path w="1183004" h="1071245">
                  <a:moveTo>
                    <a:pt x="712210" y="554819"/>
                  </a:moveTo>
                  <a:lnTo>
                    <a:pt x="365367" y="554819"/>
                  </a:lnTo>
                  <a:lnTo>
                    <a:pt x="406617" y="583305"/>
                  </a:lnTo>
                  <a:lnTo>
                    <a:pt x="740786" y="583305"/>
                  </a:lnTo>
                  <a:lnTo>
                    <a:pt x="712210" y="554819"/>
                  </a:lnTo>
                  <a:close/>
                </a:path>
                <a:path w="1183004" h="1071245">
                  <a:moveTo>
                    <a:pt x="643502" y="486328"/>
                  </a:moveTo>
                  <a:lnTo>
                    <a:pt x="266053" y="486328"/>
                  </a:lnTo>
                  <a:lnTo>
                    <a:pt x="307303" y="514814"/>
                  </a:lnTo>
                  <a:lnTo>
                    <a:pt x="672078" y="514814"/>
                  </a:lnTo>
                  <a:lnTo>
                    <a:pt x="643502" y="486328"/>
                  </a:lnTo>
                  <a:close/>
                </a:path>
                <a:path w="1183004" h="1071245">
                  <a:moveTo>
                    <a:pt x="574034" y="417850"/>
                  </a:moveTo>
                  <a:lnTo>
                    <a:pt x="166650" y="417850"/>
                  </a:lnTo>
                  <a:lnTo>
                    <a:pt x="207976" y="446336"/>
                  </a:lnTo>
                  <a:lnTo>
                    <a:pt x="603123" y="446336"/>
                  </a:lnTo>
                  <a:lnTo>
                    <a:pt x="574034" y="417850"/>
                  </a:lnTo>
                  <a:close/>
                </a:path>
                <a:path w="1183004" h="1071245">
                  <a:moveTo>
                    <a:pt x="504217" y="349282"/>
                  </a:moveTo>
                  <a:lnTo>
                    <a:pt x="67336" y="349282"/>
                  </a:lnTo>
                  <a:lnTo>
                    <a:pt x="108662" y="377781"/>
                  </a:lnTo>
                  <a:lnTo>
                    <a:pt x="533190" y="377781"/>
                  </a:lnTo>
                  <a:lnTo>
                    <a:pt x="504217" y="349282"/>
                  </a:lnTo>
                  <a:close/>
                </a:path>
                <a:path w="1183004" h="1071245">
                  <a:moveTo>
                    <a:pt x="492832" y="90152"/>
                  </a:moveTo>
                  <a:lnTo>
                    <a:pt x="178233" y="90152"/>
                  </a:lnTo>
                  <a:lnTo>
                    <a:pt x="196652" y="93874"/>
                  </a:lnTo>
                  <a:lnTo>
                    <a:pt x="211680" y="104023"/>
                  </a:lnTo>
                  <a:lnTo>
                    <a:pt x="221804" y="119073"/>
                  </a:lnTo>
                  <a:lnTo>
                    <a:pt x="225515" y="137497"/>
                  </a:lnTo>
                  <a:lnTo>
                    <a:pt x="221804" y="155929"/>
                  </a:lnTo>
                  <a:lnTo>
                    <a:pt x="211680" y="170982"/>
                  </a:lnTo>
                  <a:lnTo>
                    <a:pt x="196652" y="181133"/>
                  </a:lnTo>
                  <a:lnTo>
                    <a:pt x="178233" y="184856"/>
                  </a:lnTo>
                  <a:lnTo>
                    <a:pt x="465154" y="184856"/>
                  </a:lnTo>
                  <a:lnTo>
                    <a:pt x="468967" y="151916"/>
                  </a:lnTo>
                  <a:lnTo>
                    <a:pt x="481793" y="109805"/>
                  </a:lnTo>
                  <a:lnTo>
                    <a:pt x="492832" y="90152"/>
                  </a:lnTo>
                  <a:close/>
                </a:path>
              </a:pathLst>
            </a:custGeom>
            <a:solidFill>
              <a:srgbClr val="1535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9904615" y="3296881"/>
              <a:ext cx="1558290" cy="1269365"/>
            </a:xfrm>
            <a:custGeom>
              <a:avLst/>
              <a:gdLst/>
              <a:ahLst/>
              <a:cxnLst/>
              <a:rect l="l" t="t" r="r" b="b"/>
              <a:pathLst>
                <a:path w="1558290" h="1269364">
                  <a:moveTo>
                    <a:pt x="258267" y="129133"/>
                  </a:moveTo>
                  <a:lnTo>
                    <a:pt x="162267" y="113423"/>
                  </a:lnTo>
                  <a:lnTo>
                    <a:pt x="129133" y="0"/>
                  </a:lnTo>
                  <a:lnTo>
                    <a:pt x="115912" y="90551"/>
                  </a:lnTo>
                  <a:lnTo>
                    <a:pt x="0" y="129133"/>
                  </a:lnTo>
                  <a:lnTo>
                    <a:pt x="89890" y="139585"/>
                  </a:lnTo>
                  <a:lnTo>
                    <a:pt x="129133" y="258267"/>
                  </a:lnTo>
                  <a:lnTo>
                    <a:pt x="142430" y="161734"/>
                  </a:lnTo>
                  <a:lnTo>
                    <a:pt x="145084" y="153289"/>
                  </a:lnTo>
                  <a:lnTo>
                    <a:pt x="150228" y="146342"/>
                  </a:lnTo>
                  <a:lnTo>
                    <a:pt x="157314" y="141427"/>
                  </a:lnTo>
                  <a:lnTo>
                    <a:pt x="165849" y="139014"/>
                  </a:lnTo>
                  <a:lnTo>
                    <a:pt x="258267" y="129133"/>
                  </a:lnTo>
                  <a:close/>
                </a:path>
                <a:path w="1558290" h="1269364">
                  <a:moveTo>
                    <a:pt x="1277581" y="129133"/>
                  </a:moveTo>
                  <a:lnTo>
                    <a:pt x="1181582" y="113423"/>
                  </a:lnTo>
                  <a:lnTo>
                    <a:pt x="1148448" y="0"/>
                  </a:lnTo>
                  <a:lnTo>
                    <a:pt x="1135227" y="90551"/>
                  </a:lnTo>
                  <a:lnTo>
                    <a:pt x="1019314" y="129133"/>
                  </a:lnTo>
                  <a:lnTo>
                    <a:pt x="1109205" y="139585"/>
                  </a:lnTo>
                  <a:lnTo>
                    <a:pt x="1148448" y="258267"/>
                  </a:lnTo>
                  <a:lnTo>
                    <a:pt x="1161732" y="161734"/>
                  </a:lnTo>
                  <a:lnTo>
                    <a:pt x="1164399" y="153289"/>
                  </a:lnTo>
                  <a:lnTo>
                    <a:pt x="1169530" y="146342"/>
                  </a:lnTo>
                  <a:lnTo>
                    <a:pt x="1176629" y="141427"/>
                  </a:lnTo>
                  <a:lnTo>
                    <a:pt x="1185164" y="139014"/>
                  </a:lnTo>
                  <a:lnTo>
                    <a:pt x="1277581" y="129133"/>
                  </a:lnTo>
                  <a:close/>
                </a:path>
                <a:path w="1558290" h="1269364">
                  <a:moveTo>
                    <a:pt x="1544815" y="1205534"/>
                  </a:moveTo>
                  <a:lnTo>
                    <a:pt x="1544701" y="1205255"/>
                  </a:lnTo>
                  <a:lnTo>
                    <a:pt x="1539087" y="1192733"/>
                  </a:lnTo>
                  <a:lnTo>
                    <a:pt x="1511858" y="1131925"/>
                  </a:lnTo>
                  <a:lnTo>
                    <a:pt x="1510030" y="1128801"/>
                  </a:lnTo>
                  <a:lnTo>
                    <a:pt x="1508874" y="1126832"/>
                  </a:lnTo>
                  <a:lnTo>
                    <a:pt x="1498574" y="1128801"/>
                  </a:lnTo>
                  <a:lnTo>
                    <a:pt x="1367713" y="1128522"/>
                  </a:lnTo>
                  <a:lnTo>
                    <a:pt x="1279893" y="1126629"/>
                  </a:lnTo>
                  <a:lnTo>
                    <a:pt x="1219377" y="1121143"/>
                  </a:lnTo>
                  <a:lnTo>
                    <a:pt x="1175143" y="1113116"/>
                  </a:lnTo>
                  <a:lnTo>
                    <a:pt x="1111186" y="1094168"/>
                  </a:lnTo>
                  <a:lnTo>
                    <a:pt x="1079284" y="1085596"/>
                  </a:lnTo>
                  <a:lnTo>
                    <a:pt x="1043343" y="1077518"/>
                  </a:lnTo>
                  <a:lnTo>
                    <a:pt x="1012367" y="1071829"/>
                  </a:lnTo>
                  <a:lnTo>
                    <a:pt x="981506" y="1070127"/>
                  </a:lnTo>
                  <a:lnTo>
                    <a:pt x="945908" y="1074013"/>
                  </a:lnTo>
                  <a:lnTo>
                    <a:pt x="878116" y="1098029"/>
                  </a:lnTo>
                  <a:lnTo>
                    <a:pt x="814895" y="1152906"/>
                  </a:lnTo>
                  <a:lnTo>
                    <a:pt x="780376" y="1192733"/>
                  </a:lnTo>
                  <a:lnTo>
                    <a:pt x="763092" y="1172362"/>
                  </a:lnTo>
                  <a:lnTo>
                    <a:pt x="721271" y="1128801"/>
                  </a:lnTo>
                  <a:lnTo>
                    <a:pt x="685266" y="1099667"/>
                  </a:lnTo>
                  <a:lnTo>
                    <a:pt x="622147" y="1075474"/>
                  </a:lnTo>
                  <a:lnTo>
                    <a:pt x="617270" y="1074483"/>
                  </a:lnTo>
                  <a:lnTo>
                    <a:pt x="614845" y="1074013"/>
                  </a:lnTo>
                  <a:lnTo>
                    <a:pt x="593813" y="1071016"/>
                  </a:lnTo>
                  <a:lnTo>
                    <a:pt x="576618" y="1070127"/>
                  </a:lnTo>
                  <a:lnTo>
                    <a:pt x="573049" y="1070127"/>
                  </a:lnTo>
                  <a:lnTo>
                    <a:pt x="526999" y="1075474"/>
                  </a:lnTo>
                  <a:lnTo>
                    <a:pt x="474751" y="1087081"/>
                  </a:lnTo>
                  <a:lnTo>
                    <a:pt x="418757" y="1103947"/>
                  </a:lnTo>
                  <a:lnTo>
                    <a:pt x="394677" y="1110830"/>
                  </a:lnTo>
                  <a:lnTo>
                    <a:pt x="335648" y="1121867"/>
                  </a:lnTo>
                  <a:lnTo>
                    <a:pt x="253149" y="1127785"/>
                  </a:lnTo>
                  <a:lnTo>
                    <a:pt x="188645" y="1128522"/>
                  </a:lnTo>
                  <a:lnTo>
                    <a:pt x="62141" y="1128801"/>
                  </a:lnTo>
                  <a:lnTo>
                    <a:pt x="51879" y="1126832"/>
                  </a:lnTo>
                  <a:lnTo>
                    <a:pt x="48907" y="1131925"/>
                  </a:lnTo>
                  <a:lnTo>
                    <a:pt x="15938" y="1205572"/>
                  </a:lnTo>
                  <a:lnTo>
                    <a:pt x="84836" y="1205572"/>
                  </a:lnTo>
                  <a:lnTo>
                    <a:pt x="662711" y="1205458"/>
                  </a:lnTo>
                  <a:lnTo>
                    <a:pt x="666788" y="1222603"/>
                  </a:lnTo>
                  <a:lnTo>
                    <a:pt x="694448" y="1255826"/>
                  </a:lnTo>
                  <a:lnTo>
                    <a:pt x="736511" y="1267358"/>
                  </a:lnTo>
                  <a:lnTo>
                    <a:pt x="779526" y="1268971"/>
                  </a:lnTo>
                  <a:lnTo>
                    <a:pt x="781164" y="1268971"/>
                  </a:lnTo>
                  <a:lnTo>
                    <a:pt x="824166" y="1267358"/>
                  </a:lnTo>
                  <a:lnTo>
                    <a:pt x="866241" y="1255826"/>
                  </a:lnTo>
                  <a:lnTo>
                    <a:pt x="893927" y="1222603"/>
                  </a:lnTo>
                  <a:lnTo>
                    <a:pt x="898055" y="1205407"/>
                  </a:lnTo>
                  <a:lnTo>
                    <a:pt x="1119505" y="1205357"/>
                  </a:lnTo>
                  <a:lnTo>
                    <a:pt x="1544815" y="1205534"/>
                  </a:lnTo>
                  <a:close/>
                </a:path>
                <a:path w="1558290" h="1269364">
                  <a:moveTo>
                    <a:pt x="1557896" y="453301"/>
                  </a:moveTo>
                  <a:lnTo>
                    <a:pt x="1461897" y="437591"/>
                  </a:lnTo>
                  <a:lnTo>
                    <a:pt x="1428762" y="324167"/>
                  </a:lnTo>
                  <a:lnTo>
                    <a:pt x="1415542" y="414718"/>
                  </a:lnTo>
                  <a:lnTo>
                    <a:pt x="1299629" y="453301"/>
                  </a:lnTo>
                  <a:lnTo>
                    <a:pt x="1389519" y="463753"/>
                  </a:lnTo>
                  <a:lnTo>
                    <a:pt x="1428762" y="582434"/>
                  </a:lnTo>
                  <a:lnTo>
                    <a:pt x="1442046" y="485902"/>
                  </a:lnTo>
                  <a:lnTo>
                    <a:pt x="1444713" y="477456"/>
                  </a:lnTo>
                  <a:lnTo>
                    <a:pt x="1449857" y="470509"/>
                  </a:lnTo>
                  <a:lnTo>
                    <a:pt x="1456944" y="465594"/>
                  </a:lnTo>
                  <a:lnTo>
                    <a:pt x="1465478" y="463181"/>
                  </a:lnTo>
                  <a:lnTo>
                    <a:pt x="1557896" y="453301"/>
                  </a:lnTo>
                  <a:close/>
                </a:path>
              </a:pathLst>
            </a:custGeom>
            <a:solidFill>
              <a:srgbClr val="5555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6" name="object 66"/>
          <p:cNvSpPr/>
          <p:nvPr/>
        </p:nvSpPr>
        <p:spPr>
          <a:xfrm>
            <a:off x="11096617" y="2920919"/>
            <a:ext cx="258445" cy="258445"/>
          </a:xfrm>
          <a:custGeom>
            <a:avLst/>
            <a:gdLst/>
            <a:ahLst/>
            <a:cxnLst/>
            <a:rect l="l" t="t" r="r" b="b"/>
            <a:pathLst>
              <a:path w="258445" h="258444">
                <a:moveTo>
                  <a:pt x="129133" y="0"/>
                </a:moveTo>
                <a:lnTo>
                  <a:pt x="115912" y="90551"/>
                </a:lnTo>
                <a:lnTo>
                  <a:pt x="0" y="129133"/>
                </a:lnTo>
                <a:lnTo>
                  <a:pt x="89890" y="139585"/>
                </a:lnTo>
                <a:lnTo>
                  <a:pt x="129133" y="258267"/>
                </a:lnTo>
                <a:lnTo>
                  <a:pt x="142417" y="161734"/>
                </a:lnTo>
                <a:lnTo>
                  <a:pt x="258267" y="129133"/>
                </a:lnTo>
                <a:lnTo>
                  <a:pt x="162267" y="113423"/>
                </a:lnTo>
                <a:lnTo>
                  <a:pt x="154133" y="110688"/>
                </a:lnTo>
                <a:lnTo>
                  <a:pt x="147448" y="105641"/>
                </a:lnTo>
                <a:lnTo>
                  <a:pt x="142670" y="98761"/>
                </a:lnTo>
                <a:lnTo>
                  <a:pt x="140258" y="90525"/>
                </a:lnTo>
                <a:lnTo>
                  <a:pt x="129133" y="0"/>
                </a:lnTo>
                <a:close/>
              </a:path>
            </a:pathLst>
          </a:custGeom>
          <a:solidFill>
            <a:srgbClr val="5555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0161641" y="2920919"/>
            <a:ext cx="258445" cy="258445"/>
          </a:xfrm>
          <a:custGeom>
            <a:avLst/>
            <a:gdLst/>
            <a:ahLst/>
            <a:cxnLst/>
            <a:rect l="l" t="t" r="r" b="b"/>
            <a:pathLst>
              <a:path w="258445" h="258444">
                <a:moveTo>
                  <a:pt x="129133" y="0"/>
                </a:moveTo>
                <a:lnTo>
                  <a:pt x="115912" y="90551"/>
                </a:lnTo>
                <a:lnTo>
                  <a:pt x="0" y="129133"/>
                </a:lnTo>
                <a:lnTo>
                  <a:pt x="89890" y="139585"/>
                </a:lnTo>
                <a:lnTo>
                  <a:pt x="129133" y="258267"/>
                </a:lnTo>
                <a:lnTo>
                  <a:pt x="142417" y="161734"/>
                </a:lnTo>
                <a:lnTo>
                  <a:pt x="258267" y="129133"/>
                </a:lnTo>
                <a:lnTo>
                  <a:pt x="162267" y="113423"/>
                </a:lnTo>
                <a:lnTo>
                  <a:pt x="154133" y="110688"/>
                </a:lnTo>
                <a:lnTo>
                  <a:pt x="147448" y="105641"/>
                </a:lnTo>
                <a:lnTo>
                  <a:pt x="142670" y="98761"/>
                </a:lnTo>
                <a:lnTo>
                  <a:pt x="140258" y="90525"/>
                </a:lnTo>
                <a:lnTo>
                  <a:pt x="129133" y="0"/>
                </a:lnTo>
                <a:close/>
              </a:path>
            </a:pathLst>
          </a:custGeom>
          <a:solidFill>
            <a:srgbClr val="555584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400" dirty="0"/>
              <a:t>GRUPO</a:t>
            </a:r>
            <a:r>
              <a:rPr sz="3400" spc="-240" dirty="0"/>
              <a:t> </a:t>
            </a:r>
            <a:r>
              <a:rPr sz="3400" spc="15" dirty="0"/>
              <a:t>B</a:t>
            </a:r>
            <a:endParaRPr sz="3400"/>
          </a:p>
        </p:txBody>
      </p:sp>
      <p:sp>
        <p:nvSpPr>
          <p:cNvPr id="3" name="object 3"/>
          <p:cNvSpPr txBox="1"/>
          <p:nvPr/>
        </p:nvSpPr>
        <p:spPr>
          <a:xfrm>
            <a:off x="686544" y="1663199"/>
            <a:ext cx="4052570" cy="483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000" spc="-30" dirty="0">
                <a:solidFill>
                  <a:srgbClr val="9C9FA0"/>
                </a:solidFill>
                <a:latin typeface="Verdana"/>
                <a:cs typeface="Verdana"/>
              </a:rPr>
              <a:t>VARIANTE</a:t>
            </a:r>
            <a:r>
              <a:rPr sz="3000" spc="-355" dirty="0">
                <a:solidFill>
                  <a:srgbClr val="9C9FA0"/>
                </a:solidFill>
                <a:latin typeface="Verdana"/>
                <a:cs typeface="Verdana"/>
              </a:rPr>
              <a:t> </a:t>
            </a:r>
            <a:r>
              <a:rPr sz="3000" spc="-30" dirty="0">
                <a:solidFill>
                  <a:srgbClr val="9C9FA0"/>
                </a:solidFill>
                <a:latin typeface="Verdana"/>
                <a:cs typeface="Verdana"/>
              </a:rPr>
              <a:t>DE</a:t>
            </a:r>
            <a:r>
              <a:rPr sz="3000" spc="-350" dirty="0">
                <a:solidFill>
                  <a:srgbClr val="9C9FA0"/>
                </a:solidFill>
                <a:latin typeface="Verdana"/>
                <a:cs typeface="Verdana"/>
              </a:rPr>
              <a:t> </a:t>
            </a:r>
            <a:r>
              <a:rPr sz="3000" spc="-10" dirty="0">
                <a:solidFill>
                  <a:srgbClr val="9C9FA0"/>
                </a:solidFill>
                <a:latin typeface="Verdana"/>
                <a:cs typeface="Verdana"/>
              </a:rPr>
              <a:t>COLOR</a:t>
            </a:r>
            <a:endParaRPr sz="30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958881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0127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38764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3179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18646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93C9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098529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C3DA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478398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85B1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40498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4245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20380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85C5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800263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AAD6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180132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DFDF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560015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85B1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045883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182F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425766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7D993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805648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E63D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8177568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F16D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565400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F7A1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864166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1535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244048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3E634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0623931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2423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1003800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5555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1383683" y="6121971"/>
            <a:ext cx="282575" cy="282575"/>
          </a:xfrm>
          <a:custGeom>
            <a:avLst/>
            <a:gdLst/>
            <a:ahLst/>
            <a:cxnLst/>
            <a:rect l="l" t="t" r="r" b="b"/>
            <a:pathLst>
              <a:path w="282575" h="282575">
                <a:moveTo>
                  <a:pt x="282384" y="0"/>
                </a:moveTo>
                <a:lnTo>
                  <a:pt x="0" y="0"/>
                </a:lnTo>
                <a:lnTo>
                  <a:pt x="0" y="282384"/>
                </a:lnTo>
                <a:lnTo>
                  <a:pt x="282384" y="282384"/>
                </a:lnTo>
                <a:lnTo>
                  <a:pt x="282384" y="0"/>
                </a:lnTo>
                <a:close/>
              </a:path>
            </a:pathLst>
          </a:custGeom>
          <a:solidFill>
            <a:srgbClr val="F6C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447546" y="5542572"/>
            <a:ext cx="970915" cy="327660"/>
          </a:xfrm>
          <a:custGeom>
            <a:avLst/>
            <a:gdLst/>
            <a:ahLst/>
            <a:cxnLst/>
            <a:rect l="l" t="t" r="r" b="b"/>
            <a:pathLst>
              <a:path w="970914" h="327660">
                <a:moveTo>
                  <a:pt x="212280" y="293878"/>
                </a:moveTo>
                <a:lnTo>
                  <a:pt x="37160" y="293878"/>
                </a:lnTo>
                <a:lnTo>
                  <a:pt x="44500" y="274447"/>
                </a:lnTo>
                <a:lnTo>
                  <a:pt x="59182" y="251701"/>
                </a:lnTo>
                <a:lnTo>
                  <a:pt x="82829" y="226174"/>
                </a:lnTo>
                <a:lnTo>
                  <a:pt x="117043" y="198399"/>
                </a:lnTo>
                <a:lnTo>
                  <a:pt x="155181" y="169938"/>
                </a:lnTo>
                <a:lnTo>
                  <a:pt x="180378" y="145389"/>
                </a:lnTo>
                <a:lnTo>
                  <a:pt x="194284" y="119748"/>
                </a:lnTo>
                <a:lnTo>
                  <a:pt x="198551" y="88023"/>
                </a:lnTo>
                <a:lnTo>
                  <a:pt x="193128" y="56273"/>
                </a:lnTo>
                <a:lnTo>
                  <a:pt x="176110" y="28143"/>
                </a:lnTo>
                <a:lnTo>
                  <a:pt x="146342" y="8051"/>
                </a:lnTo>
                <a:lnTo>
                  <a:pt x="102704" y="381"/>
                </a:lnTo>
                <a:lnTo>
                  <a:pt x="61468" y="7467"/>
                </a:lnTo>
                <a:lnTo>
                  <a:pt x="30797" y="26924"/>
                </a:lnTo>
                <a:lnTo>
                  <a:pt x="10820" y="56045"/>
                </a:lnTo>
                <a:lnTo>
                  <a:pt x="1625" y="92113"/>
                </a:lnTo>
                <a:lnTo>
                  <a:pt x="33147" y="92113"/>
                </a:lnTo>
                <a:lnTo>
                  <a:pt x="40855" y="65519"/>
                </a:lnTo>
                <a:lnTo>
                  <a:pt x="54356" y="45364"/>
                </a:lnTo>
                <a:lnTo>
                  <a:pt x="74561" y="32600"/>
                </a:lnTo>
                <a:lnTo>
                  <a:pt x="102400" y="28143"/>
                </a:lnTo>
                <a:lnTo>
                  <a:pt x="129286" y="32867"/>
                </a:lnTo>
                <a:lnTo>
                  <a:pt x="149148" y="45885"/>
                </a:lnTo>
                <a:lnTo>
                  <a:pt x="161455" y="65430"/>
                </a:lnTo>
                <a:lnTo>
                  <a:pt x="165671" y="89763"/>
                </a:lnTo>
                <a:lnTo>
                  <a:pt x="162064" y="114173"/>
                </a:lnTo>
                <a:lnTo>
                  <a:pt x="150266" y="133616"/>
                </a:lnTo>
                <a:lnTo>
                  <a:pt x="128879" y="152971"/>
                </a:lnTo>
                <a:lnTo>
                  <a:pt x="96481" y="177050"/>
                </a:lnTo>
                <a:lnTo>
                  <a:pt x="50939" y="215988"/>
                </a:lnTo>
                <a:lnTo>
                  <a:pt x="21158" y="252971"/>
                </a:lnTo>
                <a:lnTo>
                  <a:pt x="4927" y="287578"/>
                </a:lnTo>
                <a:lnTo>
                  <a:pt x="0" y="319354"/>
                </a:lnTo>
                <a:lnTo>
                  <a:pt x="0" y="321995"/>
                </a:lnTo>
                <a:lnTo>
                  <a:pt x="207010" y="321995"/>
                </a:lnTo>
                <a:lnTo>
                  <a:pt x="212280" y="293878"/>
                </a:lnTo>
                <a:close/>
              </a:path>
              <a:path w="970914" h="327660">
                <a:moveTo>
                  <a:pt x="465429" y="161150"/>
                </a:moveTo>
                <a:lnTo>
                  <a:pt x="462368" y="116078"/>
                </a:lnTo>
                <a:lnTo>
                  <a:pt x="462280" y="114833"/>
                </a:lnTo>
                <a:lnTo>
                  <a:pt x="451904" y="71818"/>
                </a:lnTo>
                <a:lnTo>
                  <a:pt x="451866" y="71640"/>
                </a:lnTo>
                <a:lnTo>
                  <a:pt x="451751" y="71196"/>
                </a:lnTo>
                <a:lnTo>
                  <a:pt x="432231" y="34582"/>
                </a:lnTo>
                <a:lnTo>
                  <a:pt x="432168" y="161150"/>
                </a:lnTo>
                <a:lnTo>
                  <a:pt x="429120" y="209689"/>
                </a:lnTo>
                <a:lnTo>
                  <a:pt x="429031" y="211061"/>
                </a:lnTo>
                <a:lnTo>
                  <a:pt x="417677" y="255498"/>
                </a:lnTo>
                <a:lnTo>
                  <a:pt x="395109" y="287362"/>
                </a:lnTo>
                <a:lnTo>
                  <a:pt x="358381" y="299554"/>
                </a:lnTo>
                <a:lnTo>
                  <a:pt x="322135" y="286600"/>
                </a:lnTo>
                <a:lnTo>
                  <a:pt x="299745" y="253682"/>
                </a:lnTo>
                <a:lnTo>
                  <a:pt x="288378" y="209689"/>
                </a:lnTo>
                <a:lnTo>
                  <a:pt x="285216" y="163512"/>
                </a:lnTo>
                <a:lnTo>
                  <a:pt x="288302" y="116078"/>
                </a:lnTo>
                <a:lnTo>
                  <a:pt x="288404" y="114617"/>
                </a:lnTo>
                <a:lnTo>
                  <a:pt x="288518" y="112788"/>
                </a:lnTo>
                <a:lnTo>
                  <a:pt x="300266" y="69418"/>
                </a:lnTo>
                <a:lnTo>
                  <a:pt x="323215" y="39179"/>
                </a:lnTo>
                <a:lnTo>
                  <a:pt x="360133" y="27825"/>
                </a:lnTo>
                <a:lnTo>
                  <a:pt x="396138" y="40093"/>
                </a:lnTo>
                <a:lnTo>
                  <a:pt x="418147" y="71640"/>
                </a:lnTo>
                <a:lnTo>
                  <a:pt x="429158" y="114617"/>
                </a:lnTo>
                <a:lnTo>
                  <a:pt x="432168" y="161150"/>
                </a:lnTo>
                <a:lnTo>
                  <a:pt x="432168" y="34531"/>
                </a:lnTo>
                <a:lnTo>
                  <a:pt x="424154" y="27825"/>
                </a:lnTo>
                <a:lnTo>
                  <a:pt x="402158" y="9423"/>
                </a:lnTo>
                <a:lnTo>
                  <a:pt x="402323" y="9423"/>
                </a:lnTo>
                <a:lnTo>
                  <a:pt x="359752" y="0"/>
                </a:lnTo>
                <a:lnTo>
                  <a:pt x="316801" y="9423"/>
                </a:lnTo>
                <a:lnTo>
                  <a:pt x="286029" y="34810"/>
                </a:lnTo>
                <a:lnTo>
                  <a:pt x="266014" y="71640"/>
                </a:lnTo>
                <a:lnTo>
                  <a:pt x="265912" y="71818"/>
                </a:lnTo>
                <a:lnTo>
                  <a:pt x="254952" y="116078"/>
                </a:lnTo>
                <a:lnTo>
                  <a:pt x="251637" y="163271"/>
                </a:lnTo>
                <a:lnTo>
                  <a:pt x="254698" y="209689"/>
                </a:lnTo>
                <a:lnTo>
                  <a:pt x="264909" y="253682"/>
                </a:lnTo>
                <a:lnTo>
                  <a:pt x="284962" y="292569"/>
                </a:lnTo>
                <a:lnTo>
                  <a:pt x="315391" y="318020"/>
                </a:lnTo>
                <a:lnTo>
                  <a:pt x="358305" y="327456"/>
                </a:lnTo>
                <a:lnTo>
                  <a:pt x="402653" y="317271"/>
                </a:lnTo>
                <a:lnTo>
                  <a:pt x="422795" y="299554"/>
                </a:lnTo>
                <a:lnTo>
                  <a:pt x="433387" y="290245"/>
                </a:lnTo>
                <a:lnTo>
                  <a:pt x="452640" y="251675"/>
                </a:lnTo>
                <a:lnTo>
                  <a:pt x="462597" y="206844"/>
                </a:lnTo>
                <a:lnTo>
                  <a:pt x="465429" y="161150"/>
                </a:lnTo>
                <a:close/>
              </a:path>
              <a:path w="970914" h="327660">
                <a:moveTo>
                  <a:pt x="720636" y="293878"/>
                </a:moveTo>
                <a:lnTo>
                  <a:pt x="545515" y="293878"/>
                </a:lnTo>
                <a:lnTo>
                  <a:pt x="552856" y="274447"/>
                </a:lnTo>
                <a:lnTo>
                  <a:pt x="567537" y="251701"/>
                </a:lnTo>
                <a:lnTo>
                  <a:pt x="591185" y="226174"/>
                </a:lnTo>
                <a:lnTo>
                  <a:pt x="625398" y="198399"/>
                </a:lnTo>
                <a:lnTo>
                  <a:pt x="663524" y="169938"/>
                </a:lnTo>
                <a:lnTo>
                  <a:pt x="688721" y="145389"/>
                </a:lnTo>
                <a:lnTo>
                  <a:pt x="702640" y="119748"/>
                </a:lnTo>
                <a:lnTo>
                  <a:pt x="706907" y="88023"/>
                </a:lnTo>
                <a:lnTo>
                  <a:pt x="701484" y="56273"/>
                </a:lnTo>
                <a:lnTo>
                  <a:pt x="684466" y="28143"/>
                </a:lnTo>
                <a:lnTo>
                  <a:pt x="654697" y="8051"/>
                </a:lnTo>
                <a:lnTo>
                  <a:pt x="611060" y="381"/>
                </a:lnTo>
                <a:lnTo>
                  <a:pt x="569823" y="7467"/>
                </a:lnTo>
                <a:lnTo>
                  <a:pt x="539153" y="26924"/>
                </a:lnTo>
                <a:lnTo>
                  <a:pt x="519163" y="56045"/>
                </a:lnTo>
                <a:lnTo>
                  <a:pt x="509981" y="92113"/>
                </a:lnTo>
                <a:lnTo>
                  <a:pt x="541502" y="92113"/>
                </a:lnTo>
                <a:lnTo>
                  <a:pt x="549211" y="65519"/>
                </a:lnTo>
                <a:lnTo>
                  <a:pt x="562698" y="45364"/>
                </a:lnTo>
                <a:lnTo>
                  <a:pt x="582904" y="32600"/>
                </a:lnTo>
                <a:lnTo>
                  <a:pt x="610755" y="28143"/>
                </a:lnTo>
                <a:lnTo>
                  <a:pt x="637641" y="32867"/>
                </a:lnTo>
                <a:lnTo>
                  <a:pt x="657504" y="45885"/>
                </a:lnTo>
                <a:lnTo>
                  <a:pt x="669810" y="65430"/>
                </a:lnTo>
                <a:lnTo>
                  <a:pt x="674027" y="89763"/>
                </a:lnTo>
                <a:lnTo>
                  <a:pt x="670407" y="114173"/>
                </a:lnTo>
                <a:lnTo>
                  <a:pt x="658622" y="133616"/>
                </a:lnTo>
                <a:lnTo>
                  <a:pt x="637235" y="152971"/>
                </a:lnTo>
                <a:lnTo>
                  <a:pt x="604837" y="177050"/>
                </a:lnTo>
                <a:lnTo>
                  <a:pt x="559295" y="215988"/>
                </a:lnTo>
                <a:lnTo>
                  <a:pt x="529513" y="252971"/>
                </a:lnTo>
                <a:lnTo>
                  <a:pt x="513270" y="287578"/>
                </a:lnTo>
                <a:lnTo>
                  <a:pt x="508355" y="319354"/>
                </a:lnTo>
                <a:lnTo>
                  <a:pt x="508355" y="321995"/>
                </a:lnTo>
                <a:lnTo>
                  <a:pt x="715365" y="321995"/>
                </a:lnTo>
                <a:lnTo>
                  <a:pt x="720636" y="293878"/>
                </a:lnTo>
                <a:close/>
              </a:path>
              <a:path w="970914" h="327660">
                <a:moveTo>
                  <a:pt x="970876" y="211963"/>
                </a:moveTo>
                <a:lnTo>
                  <a:pt x="964031" y="168783"/>
                </a:lnTo>
                <a:lnTo>
                  <a:pt x="944638" y="135674"/>
                </a:lnTo>
                <a:lnTo>
                  <a:pt x="914488" y="114452"/>
                </a:lnTo>
                <a:lnTo>
                  <a:pt x="875322" y="106972"/>
                </a:lnTo>
                <a:lnTo>
                  <a:pt x="848982" y="109512"/>
                </a:lnTo>
                <a:lnTo>
                  <a:pt x="829005" y="116357"/>
                </a:lnTo>
                <a:lnTo>
                  <a:pt x="814235" y="126339"/>
                </a:lnTo>
                <a:lnTo>
                  <a:pt x="803490" y="138252"/>
                </a:lnTo>
                <a:lnTo>
                  <a:pt x="806691" y="117589"/>
                </a:lnTo>
                <a:lnTo>
                  <a:pt x="810348" y="90678"/>
                </a:lnTo>
                <a:lnTo>
                  <a:pt x="814031" y="61214"/>
                </a:lnTo>
                <a:lnTo>
                  <a:pt x="817257" y="32905"/>
                </a:lnTo>
                <a:lnTo>
                  <a:pt x="958418" y="32905"/>
                </a:lnTo>
                <a:lnTo>
                  <a:pt x="962863" y="4559"/>
                </a:lnTo>
                <a:lnTo>
                  <a:pt x="790536" y="4559"/>
                </a:lnTo>
                <a:lnTo>
                  <a:pt x="785393" y="53644"/>
                </a:lnTo>
                <a:lnTo>
                  <a:pt x="779437" y="102082"/>
                </a:lnTo>
                <a:lnTo>
                  <a:pt x="773557" y="143916"/>
                </a:lnTo>
                <a:lnTo>
                  <a:pt x="768642" y="173202"/>
                </a:lnTo>
                <a:lnTo>
                  <a:pt x="799236" y="180009"/>
                </a:lnTo>
                <a:lnTo>
                  <a:pt x="807923" y="164388"/>
                </a:lnTo>
                <a:lnTo>
                  <a:pt x="820572" y="149999"/>
                </a:lnTo>
                <a:lnTo>
                  <a:pt x="840155" y="139433"/>
                </a:lnTo>
                <a:lnTo>
                  <a:pt x="869670" y="135343"/>
                </a:lnTo>
                <a:lnTo>
                  <a:pt x="901344" y="141947"/>
                </a:lnTo>
                <a:lnTo>
                  <a:pt x="922769" y="159562"/>
                </a:lnTo>
                <a:lnTo>
                  <a:pt x="934910" y="184950"/>
                </a:lnTo>
                <a:lnTo>
                  <a:pt x="938733" y="214807"/>
                </a:lnTo>
                <a:lnTo>
                  <a:pt x="934593" y="248818"/>
                </a:lnTo>
                <a:lnTo>
                  <a:pt x="921512" y="275729"/>
                </a:lnTo>
                <a:lnTo>
                  <a:pt x="898537" y="293408"/>
                </a:lnTo>
                <a:lnTo>
                  <a:pt x="864717" y="299783"/>
                </a:lnTo>
                <a:lnTo>
                  <a:pt x="835329" y="295021"/>
                </a:lnTo>
                <a:lnTo>
                  <a:pt x="814501" y="282346"/>
                </a:lnTo>
                <a:lnTo>
                  <a:pt x="800798" y="264083"/>
                </a:lnTo>
                <a:lnTo>
                  <a:pt x="792746" y="242620"/>
                </a:lnTo>
                <a:lnTo>
                  <a:pt x="761212" y="242620"/>
                </a:lnTo>
                <a:lnTo>
                  <a:pt x="772490" y="278663"/>
                </a:lnTo>
                <a:lnTo>
                  <a:pt x="794258" y="305295"/>
                </a:lnTo>
                <a:lnTo>
                  <a:pt x="825068" y="321805"/>
                </a:lnTo>
                <a:lnTo>
                  <a:pt x="863485" y="327469"/>
                </a:lnTo>
                <a:lnTo>
                  <a:pt x="911428" y="318681"/>
                </a:lnTo>
                <a:lnTo>
                  <a:pt x="944880" y="294398"/>
                </a:lnTo>
                <a:lnTo>
                  <a:pt x="964488" y="257784"/>
                </a:lnTo>
                <a:lnTo>
                  <a:pt x="970876" y="211963"/>
                </a:lnTo>
                <a:close/>
              </a:path>
            </a:pathLst>
          </a:custGeom>
          <a:solidFill>
            <a:srgbClr val="85B1B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object 2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6461" y="5624517"/>
            <a:ext cx="142062" cy="142062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34443" y="5624517"/>
            <a:ext cx="142062" cy="142062"/>
          </a:xfrm>
          <a:prstGeom prst="rect">
            <a:avLst/>
          </a:prstGeom>
        </p:spPr>
      </p:pic>
      <p:sp>
        <p:nvSpPr>
          <p:cNvPr id="27" name="object 27"/>
          <p:cNvSpPr/>
          <p:nvPr/>
        </p:nvSpPr>
        <p:spPr>
          <a:xfrm>
            <a:off x="1189202" y="4692548"/>
            <a:ext cx="1487805" cy="262255"/>
          </a:xfrm>
          <a:custGeom>
            <a:avLst/>
            <a:gdLst/>
            <a:ahLst/>
            <a:cxnLst/>
            <a:rect l="l" t="t" r="r" b="b"/>
            <a:pathLst>
              <a:path w="1487805" h="262254">
                <a:moveTo>
                  <a:pt x="203466" y="201498"/>
                </a:moveTo>
                <a:lnTo>
                  <a:pt x="72593" y="201498"/>
                </a:lnTo>
                <a:lnTo>
                  <a:pt x="72593" y="153238"/>
                </a:lnTo>
                <a:lnTo>
                  <a:pt x="189839" y="153238"/>
                </a:lnTo>
                <a:lnTo>
                  <a:pt x="189839" y="97345"/>
                </a:lnTo>
                <a:lnTo>
                  <a:pt x="72593" y="97345"/>
                </a:lnTo>
                <a:lnTo>
                  <a:pt x="72593" y="55905"/>
                </a:lnTo>
                <a:lnTo>
                  <a:pt x="194805" y="55905"/>
                </a:lnTo>
                <a:lnTo>
                  <a:pt x="194805" y="12"/>
                </a:lnTo>
                <a:lnTo>
                  <a:pt x="0" y="12"/>
                </a:lnTo>
                <a:lnTo>
                  <a:pt x="0" y="257403"/>
                </a:lnTo>
                <a:lnTo>
                  <a:pt x="195046" y="257403"/>
                </a:lnTo>
                <a:lnTo>
                  <a:pt x="203466" y="201498"/>
                </a:lnTo>
                <a:close/>
              </a:path>
              <a:path w="1487805" h="262254">
                <a:moveTo>
                  <a:pt x="485063" y="0"/>
                </a:moveTo>
                <a:lnTo>
                  <a:pt x="407771" y="0"/>
                </a:lnTo>
                <a:lnTo>
                  <a:pt x="367665" y="136042"/>
                </a:lnTo>
                <a:lnTo>
                  <a:pt x="361683" y="157734"/>
                </a:lnTo>
                <a:lnTo>
                  <a:pt x="356781" y="177736"/>
                </a:lnTo>
                <a:lnTo>
                  <a:pt x="352704" y="197421"/>
                </a:lnTo>
                <a:lnTo>
                  <a:pt x="351561" y="197421"/>
                </a:lnTo>
                <a:lnTo>
                  <a:pt x="347103" y="176555"/>
                </a:lnTo>
                <a:lnTo>
                  <a:pt x="342252" y="156095"/>
                </a:lnTo>
                <a:lnTo>
                  <a:pt x="336600" y="134581"/>
                </a:lnTo>
                <a:lnTo>
                  <a:pt x="298030" y="0"/>
                </a:lnTo>
                <a:lnTo>
                  <a:pt x="217906" y="0"/>
                </a:lnTo>
                <a:lnTo>
                  <a:pt x="306006" y="257390"/>
                </a:lnTo>
                <a:lnTo>
                  <a:pt x="394982" y="257390"/>
                </a:lnTo>
                <a:lnTo>
                  <a:pt x="485063" y="0"/>
                </a:lnTo>
                <a:close/>
              </a:path>
              <a:path w="1487805" h="262254">
                <a:moveTo>
                  <a:pt x="723747" y="257390"/>
                </a:moveTo>
                <a:lnTo>
                  <a:pt x="707301" y="207327"/>
                </a:lnTo>
                <a:lnTo>
                  <a:pt x="688936" y="151434"/>
                </a:lnTo>
                <a:lnTo>
                  <a:pt x="655599" y="49936"/>
                </a:lnTo>
                <a:lnTo>
                  <a:pt x="639191" y="12"/>
                </a:lnTo>
                <a:lnTo>
                  <a:pt x="616127" y="12"/>
                </a:lnTo>
                <a:lnTo>
                  <a:pt x="616127" y="151434"/>
                </a:lnTo>
                <a:lnTo>
                  <a:pt x="561047" y="151434"/>
                </a:lnTo>
                <a:lnTo>
                  <a:pt x="568706" y="123850"/>
                </a:lnTo>
                <a:lnTo>
                  <a:pt x="575843" y="97193"/>
                </a:lnTo>
                <a:lnTo>
                  <a:pt x="582129" y="72288"/>
                </a:lnTo>
                <a:lnTo>
                  <a:pt x="587273" y="49936"/>
                </a:lnTo>
                <a:lnTo>
                  <a:pt x="588302" y="49936"/>
                </a:lnTo>
                <a:lnTo>
                  <a:pt x="593407" y="70700"/>
                </a:lnTo>
                <a:lnTo>
                  <a:pt x="599871" y="94932"/>
                </a:lnTo>
                <a:lnTo>
                  <a:pt x="607504" y="122047"/>
                </a:lnTo>
                <a:lnTo>
                  <a:pt x="616127" y="151434"/>
                </a:lnTo>
                <a:lnTo>
                  <a:pt x="616127" y="12"/>
                </a:lnTo>
                <a:lnTo>
                  <a:pt x="541553" y="12"/>
                </a:lnTo>
                <a:lnTo>
                  <a:pt x="460209" y="257390"/>
                </a:lnTo>
                <a:lnTo>
                  <a:pt x="533679" y="257390"/>
                </a:lnTo>
                <a:lnTo>
                  <a:pt x="548576" y="207327"/>
                </a:lnTo>
                <a:lnTo>
                  <a:pt x="629361" y="207327"/>
                </a:lnTo>
                <a:lnTo>
                  <a:pt x="644994" y="257390"/>
                </a:lnTo>
                <a:lnTo>
                  <a:pt x="723747" y="257390"/>
                </a:lnTo>
                <a:close/>
              </a:path>
              <a:path w="1487805" h="262254">
                <a:moveTo>
                  <a:pt x="947686" y="201498"/>
                </a:moveTo>
                <a:lnTo>
                  <a:pt x="826376" y="201498"/>
                </a:lnTo>
                <a:lnTo>
                  <a:pt x="826376" y="0"/>
                </a:lnTo>
                <a:lnTo>
                  <a:pt x="750735" y="0"/>
                </a:lnTo>
                <a:lnTo>
                  <a:pt x="750735" y="257390"/>
                </a:lnTo>
                <a:lnTo>
                  <a:pt x="939520" y="257390"/>
                </a:lnTo>
                <a:lnTo>
                  <a:pt x="947686" y="201498"/>
                </a:lnTo>
                <a:close/>
              </a:path>
              <a:path w="1487805" h="262254">
                <a:moveTo>
                  <a:pt x="1201928" y="0"/>
                </a:moveTo>
                <a:lnTo>
                  <a:pt x="1126159" y="0"/>
                </a:lnTo>
                <a:lnTo>
                  <a:pt x="1126159" y="158242"/>
                </a:lnTo>
                <a:lnTo>
                  <a:pt x="1123518" y="180492"/>
                </a:lnTo>
                <a:lnTo>
                  <a:pt x="1115872" y="195884"/>
                </a:lnTo>
                <a:lnTo>
                  <a:pt x="1103579" y="204838"/>
                </a:lnTo>
                <a:lnTo>
                  <a:pt x="1087018" y="207733"/>
                </a:lnTo>
                <a:lnTo>
                  <a:pt x="1070965" y="205193"/>
                </a:lnTo>
                <a:lnTo>
                  <a:pt x="1057935" y="196824"/>
                </a:lnTo>
                <a:lnTo>
                  <a:pt x="1049185" y="181533"/>
                </a:lnTo>
                <a:lnTo>
                  <a:pt x="1045997" y="158242"/>
                </a:lnTo>
                <a:lnTo>
                  <a:pt x="1045997" y="0"/>
                </a:lnTo>
                <a:lnTo>
                  <a:pt x="970483" y="0"/>
                </a:lnTo>
                <a:lnTo>
                  <a:pt x="970483" y="151003"/>
                </a:lnTo>
                <a:lnTo>
                  <a:pt x="978928" y="203669"/>
                </a:lnTo>
                <a:lnTo>
                  <a:pt x="1002626" y="237972"/>
                </a:lnTo>
                <a:lnTo>
                  <a:pt x="1039063" y="256578"/>
                </a:lnTo>
                <a:lnTo>
                  <a:pt x="1085748" y="262178"/>
                </a:lnTo>
                <a:lnTo>
                  <a:pt x="1131570" y="256781"/>
                </a:lnTo>
                <a:lnTo>
                  <a:pt x="1168425" y="238493"/>
                </a:lnTo>
                <a:lnTo>
                  <a:pt x="1192999" y="204165"/>
                </a:lnTo>
                <a:lnTo>
                  <a:pt x="1201928" y="150647"/>
                </a:lnTo>
                <a:lnTo>
                  <a:pt x="1201928" y="0"/>
                </a:lnTo>
                <a:close/>
              </a:path>
              <a:path w="1487805" h="262254">
                <a:moveTo>
                  <a:pt x="1487563" y="257390"/>
                </a:moveTo>
                <a:lnTo>
                  <a:pt x="1471117" y="207327"/>
                </a:lnTo>
                <a:lnTo>
                  <a:pt x="1452753" y="151434"/>
                </a:lnTo>
                <a:lnTo>
                  <a:pt x="1419415" y="49936"/>
                </a:lnTo>
                <a:lnTo>
                  <a:pt x="1403007" y="12"/>
                </a:lnTo>
                <a:lnTo>
                  <a:pt x="1379943" y="12"/>
                </a:lnTo>
                <a:lnTo>
                  <a:pt x="1379943" y="151434"/>
                </a:lnTo>
                <a:lnTo>
                  <a:pt x="1324851" y="151434"/>
                </a:lnTo>
                <a:lnTo>
                  <a:pt x="1332522" y="123850"/>
                </a:lnTo>
                <a:lnTo>
                  <a:pt x="1339659" y="97193"/>
                </a:lnTo>
                <a:lnTo>
                  <a:pt x="1345946" y="72288"/>
                </a:lnTo>
                <a:lnTo>
                  <a:pt x="1351089" y="49936"/>
                </a:lnTo>
                <a:lnTo>
                  <a:pt x="1352118" y="49936"/>
                </a:lnTo>
                <a:lnTo>
                  <a:pt x="1357223" y="70700"/>
                </a:lnTo>
                <a:lnTo>
                  <a:pt x="1363687" y="94932"/>
                </a:lnTo>
                <a:lnTo>
                  <a:pt x="1371320" y="122047"/>
                </a:lnTo>
                <a:lnTo>
                  <a:pt x="1379943" y="151434"/>
                </a:lnTo>
                <a:lnTo>
                  <a:pt x="1379943" y="12"/>
                </a:lnTo>
                <a:lnTo>
                  <a:pt x="1305369" y="12"/>
                </a:lnTo>
                <a:lnTo>
                  <a:pt x="1224026" y="257390"/>
                </a:lnTo>
                <a:lnTo>
                  <a:pt x="1297495" y="257390"/>
                </a:lnTo>
                <a:lnTo>
                  <a:pt x="1312392" y="207327"/>
                </a:lnTo>
                <a:lnTo>
                  <a:pt x="1393177" y="207327"/>
                </a:lnTo>
                <a:lnTo>
                  <a:pt x="1408798" y="257390"/>
                </a:lnTo>
                <a:lnTo>
                  <a:pt x="1487563" y="257390"/>
                </a:lnTo>
                <a:close/>
              </a:path>
            </a:pathLst>
          </a:custGeom>
          <a:solidFill>
            <a:srgbClr val="85C5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185951" y="5010365"/>
            <a:ext cx="720090" cy="438784"/>
          </a:xfrm>
          <a:custGeom>
            <a:avLst/>
            <a:gdLst/>
            <a:ahLst/>
            <a:cxnLst/>
            <a:rect l="l" t="t" r="r" b="b"/>
            <a:pathLst>
              <a:path w="720089" h="438785">
                <a:moveTo>
                  <a:pt x="331876" y="130251"/>
                </a:moveTo>
                <a:lnTo>
                  <a:pt x="325615" y="0"/>
                </a:lnTo>
                <a:lnTo>
                  <a:pt x="0" y="0"/>
                </a:lnTo>
                <a:lnTo>
                  <a:pt x="0" y="13779"/>
                </a:lnTo>
                <a:lnTo>
                  <a:pt x="36944" y="13779"/>
                </a:lnTo>
                <a:lnTo>
                  <a:pt x="36944" y="424561"/>
                </a:lnTo>
                <a:lnTo>
                  <a:pt x="0" y="424561"/>
                </a:lnTo>
                <a:lnTo>
                  <a:pt x="0" y="438340"/>
                </a:lnTo>
                <a:lnTo>
                  <a:pt x="236702" y="438340"/>
                </a:lnTo>
                <a:lnTo>
                  <a:pt x="236702" y="424561"/>
                </a:lnTo>
                <a:lnTo>
                  <a:pt x="159054" y="424561"/>
                </a:lnTo>
                <a:lnTo>
                  <a:pt x="159054" y="233565"/>
                </a:lnTo>
                <a:lnTo>
                  <a:pt x="187236" y="233565"/>
                </a:lnTo>
                <a:lnTo>
                  <a:pt x="201764" y="234823"/>
                </a:lnTo>
                <a:lnTo>
                  <a:pt x="235762" y="253606"/>
                </a:lnTo>
                <a:lnTo>
                  <a:pt x="258127" y="298818"/>
                </a:lnTo>
                <a:lnTo>
                  <a:pt x="263626" y="320611"/>
                </a:lnTo>
                <a:lnTo>
                  <a:pt x="274269" y="320611"/>
                </a:lnTo>
                <a:lnTo>
                  <a:pt x="274269" y="135267"/>
                </a:lnTo>
                <a:lnTo>
                  <a:pt x="264871" y="135267"/>
                </a:lnTo>
                <a:lnTo>
                  <a:pt x="260324" y="153352"/>
                </a:lnTo>
                <a:lnTo>
                  <a:pt x="254228" y="169392"/>
                </a:lnTo>
                <a:lnTo>
                  <a:pt x="226669" y="204965"/>
                </a:lnTo>
                <a:lnTo>
                  <a:pt x="187236" y="217284"/>
                </a:lnTo>
                <a:lnTo>
                  <a:pt x="159054" y="217284"/>
                </a:lnTo>
                <a:lnTo>
                  <a:pt x="159054" y="13779"/>
                </a:lnTo>
                <a:lnTo>
                  <a:pt x="176580" y="13779"/>
                </a:lnTo>
                <a:lnTo>
                  <a:pt x="229247" y="19888"/>
                </a:lnTo>
                <a:lnTo>
                  <a:pt x="267068" y="38201"/>
                </a:lnTo>
                <a:lnTo>
                  <a:pt x="295630" y="73418"/>
                </a:lnTo>
                <a:lnTo>
                  <a:pt x="320611" y="130251"/>
                </a:lnTo>
                <a:lnTo>
                  <a:pt x="331876" y="130251"/>
                </a:lnTo>
                <a:close/>
              </a:path>
              <a:path w="720089" h="438785">
                <a:moveTo>
                  <a:pt x="719493" y="301828"/>
                </a:moveTo>
                <a:lnTo>
                  <a:pt x="706970" y="301828"/>
                </a:lnTo>
                <a:lnTo>
                  <a:pt x="697865" y="327545"/>
                </a:lnTo>
                <a:lnTo>
                  <a:pt x="685596" y="350824"/>
                </a:lnTo>
                <a:lnTo>
                  <a:pt x="651548" y="390118"/>
                </a:lnTo>
                <a:lnTo>
                  <a:pt x="606844" y="415950"/>
                </a:lnTo>
                <a:lnTo>
                  <a:pt x="553554" y="424561"/>
                </a:lnTo>
                <a:lnTo>
                  <a:pt x="529755" y="424561"/>
                </a:lnTo>
                <a:lnTo>
                  <a:pt x="529755" y="223545"/>
                </a:lnTo>
                <a:lnTo>
                  <a:pt x="544779" y="223545"/>
                </a:lnTo>
                <a:lnTo>
                  <a:pt x="586625" y="234823"/>
                </a:lnTo>
                <a:lnTo>
                  <a:pt x="614197" y="270357"/>
                </a:lnTo>
                <a:lnTo>
                  <a:pt x="627430" y="310591"/>
                </a:lnTo>
                <a:lnTo>
                  <a:pt x="638086" y="310591"/>
                </a:lnTo>
                <a:lnTo>
                  <a:pt x="638086" y="125247"/>
                </a:lnTo>
                <a:lnTo>
                  <a:pt x="628688" y="125247"/>
                </a:lnTo>
                <a:lnTo>
                  <a:pt x="623874" y="143065"/>
                </a:lnTo>
                <a:lnTo>
                  <a:pt x="617562" y="158978"/>
                </a:lnTo>
                <a:lnTo>
                  <a:pt x="589889" y="194767"/>
                </a:lnTo>
                <a:lnTo>
                  <a:pt x="551040" y="207264"/>
                </a:lnTo>
                <a:lnTo>
                  <a:pt x="529755" y="207264"/>
                </a:lnTo>
                <a:lnTo>
                  <a:pt x="529755" y="13779"/>
                </a:lnTo>
                <a:lnTo>
                  <a:pt x="551675" y="13779"/>
                </a:lnTo>
                <a:lnTo>
                  <a:pt x="600659" y="19646"/>
                </a:lnTo>
                <a:lnTo>
                  <a:pt x="636206" y="37261"/>
                </a:lnTo>
                <a:lnTo>
                  <a:pt x="664375" y="70688"/>
                </a:lnTo>
                <a:lnTo>
                  <a:pt x="691311" y="123990"/>
                </a:lnTo>
                <a:lnTo>
                  <a:pt x="702576" y="123990"/>
                </a:lnTo>
                <a:lnTo>
                  <a:pt x="696315" y="0"/>
                </a:lnTo>
                <a:lnTo>
                  <a:pt x="370700" y="0"/>
                </a:lnTo>
                <a:lnTo>
                  <a:pt x="370700" y="13779"/>
                </a:lnTo>
                <a:lnTo>
                  <a:pt x="407644" y="13779"/>
                </a:lnTo>
                <a:lnTo>
                  <a:pt x="407644" y="424561"/>
                </a:lnTo>
                <a:lnTo>
                  <a:pt x="370700" y="424561"/>
                </a:lnTo>
                <a:lnTo>
                  <a:pt x="370700" y="438340"/>
                </a:lnTo>
                <a:lnTo>
                  <a:pt x="714476" y="438340"/>
                </a:lnTo>
                <a:lnTo>
                  <a:pt x="719493" y="301828"/>
                </a:lnTo>
                <a:close/>
              </a:path>
            </a:pathLst>
          </a:custGeom>
          <a:solidFill>
            <a:srgbClr val="4245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959914" y="5003469"/>
            <a:ext cx="720725" cy="451484"/>
          </a:xfrm>
          <a:custGeom>
            <a:avLst/>
            <a:gdLst/>
            <a:ahLst/>
            <a:cxnLst/>
            <a:rect l="l" t="t" r="r" b="b"/>
            <a:pathLst>
              <a:path w="720725" h="451485">
                <a:moveTo>
                  <a:pt x="318109" y="301828"/>
                </a:moveTo>
                <a:lnTo>
                  <a:pt x="313880" y="263321"/>
                </a:lnTo>
                <a:lnTo>
                  <a:pt x="297408" y="224002"/>
                </a:lnTo>
                <a:lnTo>
                  <a:pt x="270192" y="196316"/>
                </a:lnTo>
                <a:lnTo>
                  <a:pt x="230759" y="174409"/>
                </a:lnTo>
                <a:lnTo>
                  <a:pt x="194564" y="161810"/>
                </a:lnTo>
                <a:lnTo>
                  <a:pt x="153416" y="150291"/>
                </a:lnTo>
                <a:lnTo>
                  <a:pt x="135661" y="144919"/>
                </a:lnTo>
                <a:lnTo>
                  <a:pt x="91109" y="124307"/>
                </a:lnTo>
                <a:lnTo>
                  <a:pt x="67335" y="92608"/>
                </a:lnTo>
                <a:lnTo>
                  <a:pt x="65747" y="78587"/>
                </a:lnTo>
                <a:lnTo>
                  <a:pt x="67081" y="64465"/>
                </a:lnTo>
                <a:lnTo>
                  <a:pt x="87045" y="31013"/>
                </a:lnTo>
                <a:lnTo>
                  <a:pt x="128663" y="14274"/>
                </a:lnTo>
                <a:lnTo>
                  <a:pt x="146837" y="13157"/>
                </a:lnTo>
                <a:lnTo>
                  <a:pt x="165735" y="15214"/>
                </a:lnTo>
                <a:lnTo>
                  <a:pt x="201434" y="31648"/>
                </a:lnTo>
                <a:lnTo>
                  <a:pt x="234480" y="63830"/>
                </a:lnTo>
                <a:lnTo>
                  <a:pt x="265950" y="107505"/>
                </a:lnTo>
                <a:lnTo>
                  <a:pt x="281152" y="133388"/>
                </a:lnTo>
                <a:lnTo>
                  <a:pt x="291172" y="133388"/>
                </a:lnTo>
                <a:lnTo>
                  <a:pt x="286791" y="6896"/>
                </a:lnTo>
                <a:lnTo>
                  <a:pt x="279908" y="6896"/>
                </a:lnTo>
                <a:lnTo>
                  <a:pt x="275310" y="15252"/>
                </a:lnTo>
                <a:lnTo>
                  <a:pt x="270090" y="19431"/>
                </a:lnTo>
                <a:lnTo>
                  <a:pt x="264261" y="19431"/>
                </a:lnTo>
                <a:lnTo>
                  <a:pt x="258165" y="18821"/>
                </a:lnTo>
                <a:lnTo>
                  <a:pt x="248678" y="17005"/>
                </a:lnTo>
                <a:lnTo>
                  <a:pt x="235775" y="13970"/>
                </a:lnTo>
                <a:lnTo>
                  <a:pt x="219481" y="9715"/>
                </a:lnTo>
                <a:lnTo>
                  <a:pt x="201650" y="5473"/>
                </a:lnTo>
                <a:lnTo>
                  <a:pt x="184175" y="2438"/>
                </a:lnTo>
                <a:lnTo>
                  <a:pt x="167055" y="609"/>
                </a:lnTo>
                <a:lnTo>
                  <a:pt x="150291" y="0"/>
                </a:lnTo>
                <a:lnTo>
                  <a:pt x="117665" y="2501"/>
                </a:lnTo>
                <a:lnTo>
                  <a:pt x="63334" y="22555"/>
                </a:lnTo>
                <a:lnTo>
                  <a:pt x="24244" y="61099"/>
                </a:lnTo>
                <a:lnTo>
                  <a:pt x="4356" y="109004"/>
                </a:lnTo>
                <a:lnTo>
                  <a:pt x="1879" y="135890"/>
                </a:lnTo>
                <a:lnTo>
                  <a:pt x="4305" y="167792"/>
                </a:lnTo>
                <a:lnTo>
                  <a:pt x="23710" y="218198"/>
                </a:lnTo>
                <a:lnTo>
                  <a:pt x="60655" y="251434"/>
                </a:lnTo>
                <a:lnTo>
                  <a:pt x="109893" y="273900"/>
                </a:lnTo>
                <a:lnTo>
                  <a:pt x="151218" y="286486"/>
                </a:lnTo>
                <a:lnTo>
                  <a:pt x="173799" y="293509"/>
                </a:lnTo>
                <a:lnTo>
                  <a:pt x="210743" y="309321"/>
                </a:lnTo>
                <a:lnTo>
                  <a:pt x="244602" y="340271"/>
                </a:lnTo>
                <a:lnTo>
                  <a:pt x="251104" y="370395"/>
                </a:lnTo>
                <a:lnTo>
                  <a:pt x="249593" y="386384"/>
                </a:lnTo>
                <a:lnTo>
                  <a:pt x="226999" y="421436"/>
                </a:lnTo>
                <a:lnTo>
                  <a:pt x="186778" y="437286"/>
                </a:lnTo>
                <a:lnTo>
                  <a:pt x="171577" y="438340"/>
                </a:lnTo>
                <a:lnTo>
                  <a:pt x="148069" y="435800"/>
                </a:lnTo>
                <a:lnTo>
                  <a:pt x="102831" y="415442"/>
                </a:lnTo>
                <a:lnTo>
                  <a:pt x="60591" y="376428"/>
                </a:lnTo>
                <a:lnTo>
                  <a:pt x="25374" y="328841"/>
                </a:lnTo>
                <a:lnTo>
                  <a:pt x="10642" y="302463"/>
                </a:lnTo>
                <a:lnTo>
                  <a:pt x="0" y="302463"/>
                </a:lnTo>
                <a:lnTo>
                  <a:pt x="6261" y="451485"/>
                </a:lnTo>
                <a:lnTo>
                  <a:pt x="15036" y="451485"/>
                </a:lnTo>
                <a:lnTo>
                  <a:pt x="20447" y="438962"/>
                </a:lnTo>
                <a:lnTo>
                  <a:pt x="26085" y="432701"/>
                </a:lnTo>
                <a:lnTo>
                  <a:pt x="31940" y="432701"/>
                </a:lnTo>
                <a:lnTo>
                  <a:pt x="36995" y="433285"/>
                </a:lnTo>
                <a:lnTo>
                  <a:pt x="47193" y="435051"/>
                </a:lnTo>
                <a:lnTo>
                  <a:pt x="82969" y="442099"/>
                </a:lnTo>
                <a:lnTo>
                  <a:pt x="105333" y="446214"/>
                </a:lnTo>
                <a:lnTo>
                  <a:pt x="126403" y="449135"/>
                </a:lnTo>
                <a:lnTo>
                  <a:pt x="146189" y="450900"/>
                </a:lnTo>
                <a:lnTo>
                  <a:pt x="164693" y="451485"/>
                </a:lnTo>
                <a:lnTo>
                  <a:pt x="197459" y="448919"/>
                </a:lnTo>
                <a:lnTo>
                  <a:pt x="253034" y="428421"/>
                </a:lnTo>
                <a:lnTo>
                  <a:pt x="294322" y="388315"/>
                </a:lnTo>
                <a:lnTo>
                  <a:pt x="315468" y="333984"/>
                </a:lnTo>
                <a:lnTo>
                  <a:pt x="318109" y="301828"/>
                </a:lnTo>
                <a:close/>
              </a:path>
              <a:path w="720725" h="451485">
                <a:moveTo>
                  <a:pt x="720115" y="164071"/>
                </a:moveTo>
                <a:lnTo>
                  <a:pt x="713854" y="6896"/>
                </a:lnTo>
                <a:lnTo>
                  <a:pt x="344398" y="6896"/>
                </a:lnTo>
                <a:lnTo>
                  <a:pt x="338137" y="164071"/>
                </a:lnTo>
                <a:lnTo>
                  <a:pt x="350037" y="164071"/>
                </a:lnTo>
                <a:lnTo>
                  <a:pt x="362902" y="126746"/>
                </a:lnTo>
                <a:lnTo>
                  <a:pt x="375234" y="95580"/>
                </a:lnTo>
                <a:lnTo>
                  <a:pt x="398246" y="51663"/>
                </a:lnTo>
                <a:lnTo>
                  <a:pt x="441337" y="22021"/>
                </a:lnTo>
                <a:lnTo>
                  <a:pt x="460248" y="20040"/>
                </a:lnTo>
                <a:lnTo>
                  <a:pt x="468388" y="20040"/>
                </a:lnTo>
                <a:lnTo>
                  <a:pt x="468388" y="432079"/>
                </a:lnTo>
                <a:lnTo>
                  <a:pt x="415163" y="432079"/>
                </a:lnTo>
                <a:lnTo>
                  <a:pt x="415163" y="445236"/>
                </a:lnTo>
                <a:lnTo>
                  <a:pt x="643724" y="445236"/>
                </a:lnTo>
                <a:lnTo>
                  <a:pt x="643724" y="432079"/>
                </a:lnTo>
                <a:lnTo>
                  <a:pt x="590499" y="432079"/>
                </a:lnTo>
                <a:lnTo>
                  <a:pt x="590499" y="20040"/>
                </a:lnTo>
                <a:lnTo>
                  <a:pt x="598004" y="20040"/>
                </a:lnTo>
                <a:lnTo>
                  <a:pt x="616864" y="21932"/>
                </a:lnTo>
                <a:lnTo>
                  <a:pt x="659371" y="50419"/>
                </a:lnTo>
                <a:lnTo>
                  <a:pt x="682218" y="94018"/>
                </a:lnTo>
                <a:lnTo>
                  <a:pt x="708215" y="164071"/>
                </a:lnTo>
                <a:lnTo>
                  <a:pt x="720115" y="164071"/>
                </a:lnTo>
                <a:close/>
              </a:path>
            </a:pathLst>
          </a:custGeom>
          <a:solidFill>
            <a:srgbClr val="42454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0" name="object 30"/>
          <p:cNvGrpSpPr/>
          <p:nvPr/>
        </p:nvGrpSpPr>
        <p:grpSpPr>
          <a:xfrm>
            <a:off x="1162498" y="3296881"/>
            <a:ext cx="1658620" cy="1269365"/>
            <a:chOff x="1162498" y="3296881"/>
            <a:chExt cx="1658620" cy="1269365"/>
          </a:xfrm>
        </p:grpSpPr>
        <p:sp>
          <p:nvSpPr>
            <p:cNvPr id="31" name="object 31"/>
            <p:cNvSpPr/>
            <p:nvPr/>
          </p:nvSpPr>
          <p:spPr>
            <a:xfrm>
              <a:off x="1496209" y="3319894"/>
              <a:ext cx="1183005" cy="1071245"/>
            </a:xfrm>
            <a:custGeom>
              <a:avLst/>
              <a:gdLst/>
              <a:ahLst/>
              <a:cxnLst/>
              <a:rect l="l" t="t" r="r" b="b"/>
              <a:pathLst>
                <a:path w="1183005" h="1071245">
                  <a:moveTo>
                    <a:pt x="334381" y="0"/>
                  </a:moveTo>
                  <a:lnTo>
                    <a:pt x="285231" y="587"/>
                  </a:lnTo>
                  <a:lnTo>
                    <a:pt x="236174" y="2305"/>
                  </a:lnTo>
                  <a:lnTo>
                    <a:pt x="187237" y="5468"/>
                  </a:lnTo>
                  <a:lnTo>
                    <a:pt x="143222" y="14784"/>
                  </a:lnTo>
                  <a:lnTo>
                    <a:pt x="103629" y="34031"/>
                  </a:lnTo>
                  <a:lnTo>
                    <a:pt x="69278" y="61739"/>
                  </a:lnTo>
                  <a:lnTo>
                    <a:pt x="40986" y="96436"/>
                  </a:lnTo>
                  <a:lnTo>
                    <a:pt x="19572" y="136650"/>
                  </a:lnTo>
                  <a:lnTo>
                    <a:pt x="5853" y="180910"/>
                  </a:lnTo>
                  <a:lnTo>
                    <a:pt x="649" y="227743"/>
                  </a:lnTo>
                  <a:lnTo>
                    <a:pt x="308" y="262888"/>
                  </a:lnTo>
                  <a:lnTo>
                    <a:pt x="410" y="597081"/>
                  </a:lnTo>
                  <a:lnTo>
                    <a:pt x="144" y="623298"/>
                  </a:lnTo>
                  <a:lnTo>
                    <a:pt x="69" y="630619"/>
                  </a:lnTo>
                  <a:lnTo>
                    <a:pt x="0" y="651784"/>
                  </a:lnTo>
                  <a:lnTo>
                    <a:pt x="3047" y="699223"/>
                  </a:lnTo>
                  <a:lnTo>
                    <a:pt x="3142" y="700696"/>
                  </a:lnTo>
                  <a:lnTo>
                    <a:pt x="14276" y="746133"/>
                  </a:lnTo>
                  <a:lnTo>
                    <a:pt x="32907" y="786345"/>
                  </a:lnTo>
                  <a:lnTo>
                    <a:pt x="58666" y="821535"/>
                  </a:lnTo>
                  <a:lnTo>
                    <a:pt x="91187" y="851907"/>
                  </a:lnTo>
                  <a:lnTo>
                    <a:pt x="130100" y="877666"/>
                  </a:lnTo>
                  <a:lnTo>
                    <a:pt x="32348" y="1070668"/>
                  </a:lnTo>
                  <a:lnTo>
                    <a:pt x="60988" y="1064355"/>
                  </a:lnTo>
                  <a:lnTo>
                    <a:pt x="85064" y="1057473"/>
                  </a:lnTo>
                  <a:lnTo>
                    <a:pt x="106909" y="1050476"/>
                  </a:lnTo>
                  <a:lnTo>
                    <a:pt x="128855" y="1043820"/>
                  </a:lnTo>
                  <a:lnTo>
                    <a:pt x="197410" y="908502"/>
                  </a:lnTo>
                  <a:lnTo>
                    <a:pt x="1067075" y="908502"/>
                  </a:lnTo>
                  <a:lnTo>
                    <a:pt x="1015631" y="857232"/>
                  </a:lnTo>
                  <a:lnTo>
                    <a:pt x="341656" y="857232"/>
                  </a:lnTo>
                  <a:lnTo>
                    <a:pt x="337745" y="856914"/>
                  </a:lnTo>
                  <a:lnTo>
                    <a:pt x="300234" y="849955"/>
                  </a:lnTo>
                  <a:lnTo>
                    <a:pt x="244920" y="830549"/>
                  </a:lnTo>
                  <a:lnTo>
                    <a:pt x="240844" y="828822"/>
                  </a:lnTo>
                  <a:lnTo>
                    <a:pt x="987124" y="828822"/>
                  </a:lnTo>
                  <a:lnTo>
                    <a:pt x="946996" y="788829"/>
                  </a:lnTo>
                  <a:lnTo>
                    <a:pt x="161875" y="788829"/>
                  </a:lnTo>
                  <a:lnTo>
                    <a:pt x="126810" y="760343"/>
                  </a:lnTo>
                  <a:lnTo>
                    <a:pt x="918413" y="760343"/>
                  </a:lnTo>
                  <a:lnTo>
                    <a:pt x="878285" y="720351"/>
                  </a:lnTo>
                  <a:lnTo>
                    <a:pt x="94806" y="720351"/>
                  </a:lnTo>
                  <a:lnTo>
                    <a:pt x="90712" y="713466"/>
                  </a:lnTo>
                  <a:lnTo>
                    <a:pt x="86889" y="706425"/>
                  </a:lnTo>
                  <a:lnTo>
                    <a:pt x="83346" y="699223"/>
                  </a:lnTo>
                  <a:lnTo>
                    <a:pt x="80087" y="691852"/>
                  </a:lnTo>
                  <a:lnTo>
                    <a:pt x="849689" y="691852"/>
                  </a:lnTo>
                  <a:lnTo>
                    <a:pt x="809484" y="651784"/>
                  </a:lnTo>
                  <a:lnTo>
                    <a:pt x="67412" y="651784"/>
                  </a:lnTo>
                  <a:lnTo>
                    <a:pt x="63031" y="623298"/>
                  </a:lnTo>
                  <a:lnTo>
                    <a:pt x="780905" y="623298"/>
                  </a:lnTo>
                  <a:lnTo>
                    <a:pt x="740786" y="583305"/>
                  </a:lnTo>
                  <a:lnTo>
                    <a:pt x="61621" y="583305"/>
                  </a:lnTo>
                  <a:lnTo>
                    <a:pt x="61724" y="576199"/>
                  </a:lnTo>
                  <a:lnTo>
                    <a:pt x="61809" y="569086"/>
                  </a:lnTo>
                  <a:lnTo>
                    <a:pt x="61878" y="561962"/>
                  </a:lnTo>
                  <a:lnTo>
                    <a:pt x="61939" y="554819"/>
                  </a:lnTo>
                  <a:lnTo>
                    <a:pt x="712210" y="554819"/>
                  </a:lnTo>
                  <a:lnTo>
                    <a:pt x="672078" y="514814"/>
                  </a:lnTo>
                  <a:lnTo>
                    <a:pt x="62167" y="514814"/>
                  </a:lnTo>
                  <a:lnTo>
                    <a:pt x="62244" y="486328"/>
                  </a:lnTo>
                  <a:lnTo>
                    <a:pt x="643502" y="486328"/>
                  </a:lnTo>
                  <a:lnTo>
                    <a:pt x="625844" y="468726"/>
                  </a:lnTo>
                  <a:lnTo>
                    <a:pt x="625755" y="468485"/>
                  </a:lnTo>
                  <a:lnTo>
                    <a:pt x="603123" y="446336"/>
                  </a:lnTo>
                  <a:lnTo>
                    <a:pt x="62167" y="446336"/>
                  </a:lnTo>
                  <a:lnTo>
                    <a:pt x="62091" y="417850"/>
                  </a:lnTo>
                  <a:lnTo>
                    <a:pt x="574034" y="417850"/>
                  </a:lnTo>
                  <a:lnTo>
                    <a:pt x="533190" y="377781"/>
                  </a:lnTo>
                  <a:lnTo>
                    <a:pt x="61939" y="377781"/>
                  </a:lnTo>
                  <a:lnTo>
                    <a:pt x="61826" y="356400"/>
                  </a:lnTo>
                  <a:lnTo>
                    <a:pt x="61774" y="349282"/>
                  </a:lnTo>
                  <a:lnTo>
                    <a:pt x="504217" y="349282"/>
                  </a:lnTo>
                  <a:lnTo>
                    <a:pt x="474079" y="319552"/>
                  </a:lnTo>
                  <a:lnTo>
                    <a:pt x="468386" y="281452"/>
                  </a:lnTo>
                  <a:lnTo>
                    <a:pt x="463756" y="196932"/>
                  </a:lnTo>
                  <a:lnTo>
                    <a:pt x="465154" y="184856"/>
                  </a:lnTo>
                  <a:lnTo>
                    <a:pt x="178233" y="184856"/>
                  </a:lnTo>
                  <a:lnTo>
                    <a:pt x="159809" y="181133"/>
                  </a:lnTo>
                  <a:lnTo>
                    <a:pt x="144759" y="170982"/>
                  </a:lnTo>
                  <a:lnTo>
                    <a:pt x="134609" y="155929"/>
                  </a:lnTo>
                  <a:lnTo>
                    <a:pt x="130887" y="137497"/>
                  </a:lnTo>
                  <a:lnTo>
                    <a:pt x="134609" y="119073"/>
                  </a:lnTo>
                  <a:lnTo>
                    <a:pt x="144759" y="104023"/>
                  </a:lnTo>
                  <a:lnTo>
                    <a:pt x="159809" y="93874"/>
                  </a:lnTo>
                  <a:lnTo>
                    <a:pt x="178233" y="90152"/>
                  </a:lnTo>
                  <a:lnTo>
                    <a:pt x="492832" y="90152"/>
                  </a:lnTo>
                  <a:lnTo>
                    <a:pt x="503698" y="70806"/>
                  </a:lnTo>
                  <a:lnTo>
                    <a:pt x="536148" y="35124"/>
                  </a:lnTo>
                  <a:lnTo>
                    <a:pt x="580607" y="2966"/>
                  </a:lnTo>
                  <a:lnTo>
                    <a:pt x="334381" y="0"/>
                  </a:lnTo>
                  <a:close/>
                </a:path>
                <a:path w="1183005" h="1071245">
                  <a:moveTo>
                    <a:pt x="291005" y="1023568"/>
                  </a:moveTo>
                  <a:lnTo>
                    <a:pt x="241288" y="1023568"/>
                  </a:lnTo>
                  <a:lnTo>
                    <a:pt x="262078" y="1024643"/>
                  </a:lnTo>
                  <a:lnTo>
                    <a:pt x="260833" y="1024643"/>
                  </a:lnTo>
                  <a:lnTo>
                    <a:pt x="281153" y="1027539"/>
                  </a:lnTo>
                  <a:lnTo>
                    <a:pt x="283579" y="1028009"/>
                  </a:lnTo>
                  <a:lnTo>
                    <a:pt x="285929" y="1028402"/>
                  </a:lnTo>
                  <a:lnTo>
                    <a:pt x="288278" y="1028948"/>
                  </a:lnTo>
                  <a:lnTo>
                    <a:pt x="291005" y="1023568"/>
                  </a:lnTo>
                  <a:close/>
                </a:path>
                <a:path w="1183005" h="1071245">
                  <a:moveTo>
                    <a:pt x="1067075" y="908502"/>
                  </a:moveTo>
                  <a:lnTo>
                    <a:pt x="197410" y="908502"/>
                  </a:lnTo>
                  <a:lnTo>
                    <a:pt x="223788" y="919144"/>
                  </a:lnTo>
                  <a:lnTo>
                    <a:pt x="231711" y="921859"/>
                  </a:lnTo>
                  <a:lnTo>
                    <a:pt x="239744" y="924367"/>
                  </a:lnTo>
                  <a:lnTo>
                    <a:pt x="247878" y="926670"/>
                  </a:lnTo>
                  <a:lnTo>
                    <a:pt x="256109" y="928771"/>
                  </a:lnTo>
                  <a:lnTo>
                    <a:pt x="206643" y="1026523"/>
                  </a:lnTo>
                  <a:lnTo>
                    <a:pt x="223757" y="1024326"/>
                  </a:lnTo>
                  <a:lnTo>
                    <a:pt x="241288" y="1023568"/>
                  </a:lnTo>
                  <a:lnTo>
                    <a:pt x="291005" y="1023568"/>
                  </a:lnTo>
                  <a:lnTo>
                    <a:pt x="334379" y="938004"/>
                  </a:lnTo>
                  <a:lnTo>
                    <a:pt x="1096678" y="938004"/>
                  </a:lnTo>
                  <a:lnTo>
                    <a:pt x="1067075" y="908502"/>
                  </a:lnTo>
                  <a:close/>
                </a:path>
                <a:path w="1183005" h="1071245">
                  <a:moveTo>
                    <a:pt x="1096678" y="938004"/>
                  </a:moveTo>
                  <a:lnTo>
                    <a:pt x="794970" y="938004"/>
                  </a:lnTo>
                  <a:lnTo>
                    <a:pt x="806283" y="948301"/>
                  </a:lnTo>
                  <a:lnTo>
                    <a:pt x="840055" y="979482"/>
                  </a:lnTo>
                  <a:lnTo>
                    <a:pt x="865281" y="999274"/>
                  </a:lnTo>
                  <a:lnTo>
                    <a:pt x="892657" y="1013421"/>
                  </a:lnTo>
                  <a:lnTo>
                    <a:pt x="922278" y="1021889"/>
                  </a:lnTo>
                  <a:lnTo>
                    <a:pt x="954241" y="1024643"/>
                  </a:lnTo>
                  <a:lnTo>
                    <a:pt x="1176237" y="1024643"/>
                  </a:lnTo>
                  <a:lnTo>
                    <a:pt x="1181215" y="1023932"/>
                  </a:lnTo>
                  <a:lnTo>
                    <a:pt x="1182381" y="1023932"/>
                  </a:lnTo>
                  <a:lnTo>
                    <a:pt x="1169633" y="1010711"/>
                  </a:lnTo>
                  <a:lnTo>
                    <a:pt x="1096678" y="938004"/>
                  </a:lnTo>
                  <a:close/>
                </a:path>
                <a:path w="1183005" h="1071245">
                  <a:moveTo>
                    <a:pt x="987124" y="828822"/>
                  </a:moveTo>
                  <a:lnTo>
                    <a:pt x="762725" y="828822"/>
                  </a:lnTo>
                  <a:lnTo>
                    <a:pt x="803974" y="857232"/>
                  </a:lnTo>
                  <a:lnTo>
                    <a:pt x="1015631" y="857232"/>
                  </a:lnTo>
                  <a:lnTo>
                    <a:pt x="987124" y="828822"/>
                  </a:lnTo>
                  <a:close/>
                </a:path>
                <a:path w="1183005" h="1071245">
                  <a:moveTo>
                    <a:pt x="918413" y="760343"/>
                  </a:moveTo>
                  <a:lnTo>
                    <a:pt x="663411" y="760343"/>
                  </a:lnTo>
                  <a:lnTo>
                    <a:pt x="704737" y="788829"/>
                  </a:lnTo>
                  <a:lnTo>
                    <a:pt x="946996" y="788829"/>
                  </a:lnTo>
                  <a:lnTo>
                    <a:pt x="918413" y="760343"/>
                  </a:lnTo>
                  <a:close/>
                </a:path>
                <a:path w="1183005" h="1071245">
                  <a:moveTo>
                    <a:pt x="849689" y="691852"/>
                  </a:moveTo>
                  <a:lnTo>
                    <a:pt x="564084" y="691852"/>
                  </a:lnTo>
                  <a:lnTo>
                    <a:pt x="605334" y="720351"/>
                  </a:lnTo>
                  <a:lnTo>
                    <a:pt x="878285" y="720351"/>
                  </a:lnTo>
                  <a:lnTo>
                    <a:pt x="849689" y="691852"/>
                  </a:lnTo>
                  <a:close/>
                </a:path>
                <a:path w="1183005" h="1071245">
                  <a:moveTo>
                    <a:pt x="780905" y="623298"/>
                  </a:moveTo>
                  <a:lnTo>
                    <a:pt x="464694" y="623298"/>
                  </a:lnTo>
                  <a:lnTo>
                    <a:pt x="506020" y="651784"/>
                  </a:lnTo>
                  <a:lnTo>
                    <a:pt x="809484" y="651784"/>
                  </a:lnTo>
                  <a:lnTo>
                    <a:pt x="780905" y="623298"/>
                  </a:lnTo>
                  <a:close/>
                </a:path>
                <a:path w="1183005" h="1071245">
                  <a:moveTo>
                    <a:pt x="712210" y="554819"/>
                  </a:moveTo>
                  <a:lnTo>
                    <a:pt x="365367" y="554819"/>
                  </a:lnTo>
                  <a:lnTo>
                    <a:pt x="406617" y="583305"/>
                  </a:lnTo>
                  <a:lnTo>
                    <a:pt x="740786" y="583305"/>
                  </a:lnTo>
                  <a:lnTo>
                    <a:pt x="712210" y="554819"/>
                  </a:lnTo>
                  <a:close/>
                </a:path>
                <a:path w="1183005" h="1071245">
                  <a:moveTo>
                    <a:pt x="643502" y="486328"/>
                  </a:moveTo>
                  <a:lnTo>
                    <a:pt x="266053" y="486328"/>
                  </a:lnTo>
                  <a:lnTo>
                    <a:pt x="307303" y="514814"/>
                  </a:lnTo>
                  <a:lnTo>
                    <a:pt x="672078" y="514814"/>
                  </a:lnTo>
                  <a:lnTo>
                    <a:pt x="643502" y="486328"/>
                  </a:lnTo>
                  <a:close/>
                </a:path>
                <a:path w="1183005" h="1071245">
                  <a:moveTo>
                    <a:pt x="574034" y="417850"/>
                  </a:moveTo>
                  <a:lnTo>
                    <a:pt x="166650" y="417850"/>
                  </a:lnTo>
                  <a:lnTo>
                    <a:pt x="207976" y="446336"/>
                  </a:lnTo>
                  <a:lnTo>
                    <a:pt x="603123" y="446336"/>
                  </a:lnTo>
                  <a:lnTo>
                    <a:pt x="574034" y="417850"/>
                  </a:lnTo>
                  <a:close/>
                </a:path>
                <a:path w="1183005" h="1071245">
                  <a:moveTo>
                    <a:pt x="504217" y="349282"/>
                  </a:moveTo>
                  <a:lnTo>
                    <a:pt x="67336" y="349282"/>
                  </a:lnTo>
                  <a:lnTo>
                    <a:pt x="108662" y="377781"/>
                  </a:lnTo>
                  <a:lnTo>
                    <a:pt x="533190" y="377781"/>
                  </a:lnTo>
                  <a:lnTo>
                    <a:pt x="504217" y="349282"/>
                  </a:lnTo>
                  <a:close/>
                </a:path>
                <a:path w="1183005" h="1071245">
                  <a:moveTo>
                    <a:pt x="492832" y="90152"/>
                  </a:moveTo>
                  <a:lnTo>
                    <a:pt x="178233" y="90152"/>
                  </a:lnTo>
                  <a:lnTo>
                    <a:pt x="196652" y="93874"/>
                  </a:lnTo>
                  <a:lnTo>
                    <a:pt x="211680" y="104023"/>
                  </a:lnTo>
                  <a:lnTo>
                    <a:pt x="221804" y="119073"/>
                  </a:lnTo>
                  <a:lnTo>
                    <a:pt x="225515" y="137497"/>
                  </a:lnTo>
                  <a:lnTo>
                    <a:pt x="221804" y="155929"/>
                  </a:lnTo>
                  <a:lnTo>
                    <a:pt x="211680" y="170982"/>
                  </a:lnTo>
                  <a:lnTo>
                    <a:pt x="196652" y="181133"/>
                  </a:lnTo>
                  <a:lnTo>
                    <a:pt x="178233" y="184856"/>
                  </a:lnTo>
                  <a:lnTo>
                    <a:pt x="465154" y="184856"/>
                  </a:lnTo>
                  <a:lnTo>
                    <a:pt x="468967" y="151916"/>
                  </a:lnTo>
                  <a:lnTo>
                    <a:pt x="481793" y="109805"/>
                  </a:lnTo>
                  <a:lnTo>
                    <a:pt x="492832" y="90152"/>
                  </a:lnTo>
                  <a:close/>
                </a:path>
              </a:pathLst>
            </a:custGeom>
            <a:solidFill>
              <a:srgbClr val="85C5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162494" y="3296881"/>
              <a:ext cx="1558290" cy="1269365"/>
            </a:xfrm>
            <a:custGeom>
              <a:avLst/>
              <a:gdLst/>
              <a:ahLst/>
              <a:cxnLst/>
              <a:rect l="l" t="t" r="r" b="b"/>
              <a:pathLst>
                <a:path w="1558289" h="1269364">
                  <a:moveTo>
                    <a:pt x="258267" y="129133"/>
                  </a:moveTo>
                  <a:lnTo>
                    <a:pt x="162267" y="113423"/>
                  </a:lnTo>
                  <a:lnTo>
                    <a:pt x="129133" y="0"/>
                  </a:lnTo>
                  <a:lnTo>
                    <a:pt x="115912" y="90551"/>
                  </a:lnTo>
                  <a:lnTo>
                    <a:pt x="0" y="129133"/>
                  </a:lnTo>
                  <a:lnTo>
                    <a:pt x="89890" y="139585"/>
                  </a:lnTo>
                  <a:lnTo>
                    <a:pt x="129133" y="258267"/>
                  </a:lnTo>
                  <a:lnTo>
                    <a:pt x="142417" y="161734"/>
                  </a:lnTo>
                  <a:lnTo>
                    <a:pt x="145072" y="153289"/>
                  </a:lnTo>
                  <a:lnTo>
                    <a:pt x="150215" y="146342"/>
                  </a:lnTo>
                  <a:lnTo>
                    <a:pt x="157314" y="141427"/>
                  </a:lnTo>
                  <a:lnTo>
                    <a:pt x="165849" y="139014"/>
                  </a:lnTo>
                  <a:lnTo>
                    <a:pt x="258267" y="129133"/>
                  </a:lnTo>
                  <a:close/>
                </a:path>
                <a:path w="1558289" h="1269364">
                  <a:moveTo>
                    <a:pt x="1277581" y="129133"/>
                  </a:moveTo>
                  <a:lnTo>
                    <a:pt x="1181582" y="113423"/>
                  </a:lnTo>
                  <a:lnTo>
                    <a:pt x="1148448" y="0"/>
                  </a:lnTo>
                  <a:lnTo>
                    <a:pt x="1135227" y="90551"/>
                  </a:lnTo>
                  <a:lnTo>
                    <a:pt x="1019314" y="129133"/>
                  </a:lnTo>
                  <a:lnTo>
                    <a:pt x="1109205" y="139585"/>
                  </a:lnTo>
                  <a:lnTo>
                    <a:pt x="1148448" y="258267"/>
                  </a:lnTo>
                  <a:lnTo>
                    <a:pt x="1161732" y="161734"/>
                  </a:lnTo>
                  <a:lnTo>
                    <a:pt x="1164386" y="153289"/>
                  </a:lnTo>
                  <a:lnTo>
                    <a:pt x="1169530" y="146342"/>
                  </a:lnTo>
                  <a:lnTo>
                    <a:pt x="1176629" y="141427"/>
                  </a:lnTo>
                  <a:lnTo>
                    <a:pt x="1185164" y="139014"/>
                  </a:lnTo>
                  <a:lnTo>
                    <a:pt x="1277581" y="129133"/>
                  </a:lnTo>
                  <a:close/>
                </a:path>
                <a:path w="1558289" h="1269364">
                  <a:moveTo>
                    <a:pt x="1544802" y="1205534"/>
                  </a:moveTo>
                  <a:lnTo>
                    <a:pt x="1544688" y="1205255"/>
                  </a:lnTo>
                  <a:lnTo>
                    <a:pt x="1539087" y="1192733"/>
                  </a:lnTo>
                  <a:lnTo>
                    <a:pt x="1511858" y="1131925"/>
                  </a:lnTo>
                  <a:lnTo>
                    <a:pt x="1510017" y="1128801"/>
                  </a:lnTo>
                  <a:lnTo>
                    <a:pt x="1508874" y="1126832"/>
                  </a:lnTo>
                  <a:lnTo>
                    <a:pt x="1498574" y="1128801"/>
                  </a:lnTo>
                  <a:lnTo>
                    <a:pt x="1367713" y="1128522"/>
                  </a:lnTo>
                  <a:lnTo>
                    <a:pt x="1279880" y="1126629"/>
                  </a:lnTo>
                  <a:lnTo>
                    <a:pt x="1219377" y="1121143"/>
                  </a:lnTo>
                  <a:lnTo>
                    <a:pt x="1175143" y="1113116"/>
                  </a:lnTo>
                  <a:lnTo>
                    <a:pt x="1111173" y="1094168"/>
                  </a:lnTo>
                  <a:lnTo>
                    <a:pt x="1079284" y="1085596"/>
                  </a:lnTo>
                  <a:lnTo>
                    <a:pt x="1043343" y="1077518"/>
                  </a:lnTo>
                  <a:lnTo>
                    <a:pt x="1012355" y="1071829"/>
                  </a:lnTo>
                  <a:lnTo>
                    <a:pt x="981494" y="1070127"/>
                  </a:lnTo>
                  <a:lnTo>
                    <a:pt x="945908" y="1074013"/>
                  </a:lnTo>
                  <a:lnTo>
                    <a:pt x="878103" y="1098029"/>
                  </a:lnTo>
                  <a:lnTo>
                    <a:pt x="814895" y="1152906"/>
                  </a:lnTo>
                  <a:lnTo>
                    <a:pt x="780376" y="1192733"/>
                  </a:lnTo>
                  <a:lnTo>
                    <a:pt x="763079" y="1172362"/>
                  </a:lnTo>
                  <a:lnTo>
                    <a:pt x="721271" y="1128801"/>
                  </a:lnTo>
                  <a:lnTo>
                    <a:pt x="685253" y="1099667"/>
                  </a:lnTo>
                  <a:lnTo>
                    <a:pt x="622134" y="1075474"/>
                  </a:lnTo>
                  <a:lnTo>
                    <a:pt x="617270" y="1074483"/>
                  </a:lnTo>
                  <a:lnTo>
                    <a:pt x="614845" y="1074013"/>
                  </a:lnTo>
                  <a:lnTo>
                    <a:pt x="593813" y="1071016"/>
                  </a:lnTo>
                  <a:lnTo>
                    <a:pt x="576605" y="1070127"/>
                  </a:lnTo>
                  <a:lnTo>
                    <a:pt x="573036" y="1070127"/>
                  </a:lnTo>
                  <a:lnTo>
                    <a:pt x="526986" y="1075474"/>
                  </a:lnTo>
                  <a:lnTo>
                    <a:pt x="474751" y="1087081"/>
                  </a:lnTo>
                  <a:lnTo>
                    <a:pt x="418744" y="1103947"/>
                  </a:lnTo>
                  <a:lnTo>
                    <a:pt x="394677" y="1110830"/>
                  </a:lnTo>
                  <a:lnTo>
                    <a:pt x="335648" y="1121867"/>
                  </a:lnTo>
                  <a:lnTo>
                    <a:pt x="253136" y="1127785"/>
                  </a:lnTo>
                  <a:lnTo>
                    <a:pt x="188633" y="1128522"/>
                  </a:lnTo>
                  <a:lnTo>
                    <a:pt x="62141" y="1128801"/>
                  </a:lnTo>
                  <a:lnTo>
                    <a:pt x="51879" y="1126832"/>
                  </a:lnTo>
                  <a:lnTo>
                    <a:pt x="48907" y="1131925"/>
                  </a:lnTo>
                  <a:lnTo>
                    <a:pt x="15925" y="1205572"/>
                  </a:lnTo>
                  <a:lnTo>
                    <a:pt x="84836" y="1205572"/>
                  </a:lnTo>
                  <a:lnTo>
                    <a:pt x="662711" y="1205458"/>
                  </a:lnTo>
                  <a:lnTo>
                    <a:pt x="666788" y="1222603"/>
                  </a:lnTo>
                  <a:lnTo>
                    <a:pt x="694448" y="1255826"/>
                  </a:lnTo>
                  <a:lnTo>
                    <a:pt x="736511" y="1267358"/>
                  </a:lnTo>
                  <a:lnTo>
                    <a:pt x="779526" y="1268971"/>
                  </a:lnTo>
                  <a:lnTo>
                    <a:pt x="781164" y="1268971"/>
                  </a:lnTo>
                  <a:lnTo>
                    <a:pt x="824166" y="1267358"/>
                  </a:lnTo>
                  <a:lnTo>
                    <a:pt x="866241" y="1255826"/>
                  </a:lnTo>
                  <a:lnTo>
                    <a:pt x="893927" y="1222603"/>
                  </a:lnTo>
                  <a:lnTo>
                    <a:pt x="898055" y="1205407"/>
                  </a:lnTo>
                  <a:lnTo>
                    <a:pt x="1119492" y="1205357"/>
                  </a:lnTo>
                  <a:lnTo>
                    <a:pt x="1544802" y="1205534"/>
                  </a:lnTo>
                  <a:close/>
                </a:path>
                <a:path w="1558289" h="1269364">
                  <a:moveTo>
                    <a:pt x="1557896" y="453301"/>
                  </a:moveTo>
                  <a:lnTo>
                    <a:pt x="1461897" y="437591"/>
                  </a:lnTo>
                  <a:lnTo>
                    <a:pt x="1428762" y="324167"/>
                  </a:lnTo>
                  <a:lnTo>
                    <a:pt x="1415542" y="414718"/>
                  </a:lnTo>
                  <a:lnTo>
                    <a:pt x="1299629" y="453301"/>
                  </a:lnTo>
                  <a:lnTo>
                    <a:pt x="1389519" y="463753"/>
                  </a:lnTo>
                  <a:lnTo>
                    <a:pt x="1428762" y="582434"/>
                  </a:lnTo>
                  <a:lnTo>
                    <a:pt x="1442059" y="485902"/>
                  </a:lnTo>
                  <a:lnTo>
                    <a:pt x="1444713" y="477456"/>
                  </a:lnTo>
                  <a:lnTo>
                    <a:pt x="1449844" y="470509"/>
                  </a:lnTo>
                  <a:lnTo>
                    <a:pt x="1456944" y="465594"/>
                  </a:lnTo>
                  <a:lnTo>
                    <a:pt x="1465478" y="463181"/>
                  </a:lnTo>
                  <a:lnTo>
                    <a:pt x="1557896" y="453301"/>
                  </a:lnTo>
                  <a:close/>
                </a:path>
              </a:pathLst>
            </a:custGeom>
            <a:solidFill>
              <a:srgbClr val="4245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2354488" y="2920919"/>
            <a:ext cx="258445" cy="258445"/>
          </a:xfrm>
          <a:custGeom>
            <a:avLst/>
            <a:gdLst/>
            <a:ahLst/>
            <a:cxnLst/>
            <a:rect l="l" t="t" r="r" b="b"/>
            <a:pathLst>
              <a:path w="258444" h="258444">
                <a:moveTo>
                  <a:pt x="129133" y="0"/>
                </a:moveTo>
                <a:lnTo>
                  <a:pt x="115912" y="90551"/>
                </a:lnTo>
                <a:lnTo>
                  <a:pt x="0" y="129133"/>
                </a:lnTo>
                <a:lnTo>
                  <a:pt x="89890" y="139585"/>
                </a:lnTo>
                <a:lnTo>
                  <a:pt x="129133" y="258267"/>
                </a:lnTo>
                <a:lnTo>
                  <a:pt x="142430" y="161734"/>
                </a:lnTo>
                <a:lnTo>
                  <a:pt x="258267" y="129133"/>
                </a:lnTo>
                <a:lnTo>
                  <a:pt x="162267" y="113423"/>
                </a:lnTo>
                <a:lnTo>
                  <a:pt x="154133" y="110688"/>
                </a:lnTo>
                <a:lnTo>
                  <a:pt x="147448" y="105641"/>
                </a:lnTo>
                <a:lnTo>
                  <a:pt x="142670" y="98761"/>
                </a:lnTo>
                <a:lnTo>
                  <a:pt x="140258" y="90525"/>
                </a:lnTo>
                <a:lnTo>
                  <a:pt x="129133" y="0"/>
                </a:lnTo>
                <a:close/>
              </a:path>
            </a:pathLst>
          </a:custGeom>
          <a:solidFill>
            <a:srgbClr val="4245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419514" y="2920919"/>
            <a:ext cx="258445" cy="258445"/>
          </a:xfrm>
          <a:custGeom>
            <a:avLst/>
            <a:gdLst/>
            <a:ahLst/>
            <a:cxnLst/>
            <a:rect l="l" t="t" r="r" b="b"/>
            <a:pathLst>
              <a:path w="258444" h="258444">
                <a:moveTo>
                  <a:pt x="129133" y="0"/>
                </a:moveTo>
                <a:lnTo>
                  <a:pt x="115912" y="90551"/>
                </a:lnTo>
                <a:lnTo>
                  <a:pt x="0" y="129133"/>
                </a:lnTo>
                <a:lnTo>
                  <a:pt x="89890" y="139585"/>
                </a:lnTo>
                <a:lnTo>
                  <a:pt x="129133" y="258267"/>
                </a:lnTo>
                <a:lnTo>
                  <a:pt x="142417" y="161734"/>
                </a:lnTo>
                <a:lnTo>
                  <a:pt x="258267" y="129133"/>
                </a:lnTo>
                <a:lnTo>
                  <a:pt x="162267" y="113423"/>
                </a:lnTo>
                <a:lnTo>
                  <a:pt x="154133" y="110688"/>
                </a:lnTo>
                <a:lnTo>
                  <a:pt x="147448" y="105641"/>
                </a:lnTo>
                <a:lnTo>
                  <a:pt x="142670" y="98761"/>
                </a:lnTo>
                <a:lnTo>
                  <a:pt x="140258" y="90525"/>
                </a:lnTo>
                <a:lnTo>
                  <a:pt x="129133" y="0"/>
                </a:lnTo>
                <a:close/>
              </a:path>
            </a:pathLst>
          </a:custGeom>
          <a:solidFill>
            <a:srgbClr val="42454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365930" y="5542572"/>
            <a:ext cx="970915" cy="327660"/>
          </a:xfrm>
          <a:custGeom>
            <a:avLst/>
            <a:gdLst/>
            <a:ahLst/>
            <a:cxnLst/>
            <a:rect l="l" t="t" r="r" b="b"/>
            <a:pathLst>
              <a:path w="970914" h="327660">
                <a:moveTo>
                  <a:pt x="212280" y="293878"/>
                </a:moveTo>
                <a:lnTo>
                  <a:pt x="37160" y="293878"/>
                </a:lnTo>
                <a:lnTo>
                  <a:pt x="44500" y="274447"/>
                </a:lnTo>
                <a:lnTo>
                  <a:pt x="59194" y="251701"/>
                </a:lnTo>
                <a:lnTo>
                  <a:pt x="82829" y="226174"/>
                </a:lnTo>
                <a:lnTo>
                  <a:pt x="117043" y="198399"/>
                </a:lnTo>
                <a:lnTo>
                  <a:pt x="155181" y="169938"/>
                </a:lnTo>
                <a:lnTo>
                  <a:pt x="180378" y="145389"/>
                </a:lnTo>
                <a:lnTo>
                  <a:pt x="194284" y="119748"/>
                </a:lnTo>
                <a:lnTo>
                  <a:pt x="198551" y="88023"/>
                </a:lnTo>
                <a:lnTo>
                  <a:pt x="193141" y="56273"/>
                </a:lnTo>
                <a:lnTo>
                  <a:pt x="176110" y="28143"/>
                </a:lnTo>
                <a:lnTo>
                  <a:pt x="146354" y="8051"/>
                </a:lnTo>
                <a:lnTo>
                  <a:pt x="102704" y="381"/>
                </a:lnTo>
                <a:lnTo>
                  <a:pt x="61468" y="7467"/>
                </a:lnTo>
                <a:lnTo>
                  <a:pt x="30810" y="26924"/>
                </a:lnTo>
                <a:lnTo>
                  <a:pt x="10820" y="56045"/>
                </a:lnTo>
                <a:lnTo>
                  <a:pt x="1625" y="92113"/>
                </a:lnTo>
                <a:lnTo>
                  <a:pt x="33147" y="92113"/>
                </a:lnTo>
                <a:lnTo>
                  <a:pt x="40855" y="65519"/>
                </a:lnTo>
                <a:lnTo>
                  <a:pt x="54356" y="45364"/>
                </a:lnTo>
                <a:lnTo>
                  <a:pt x="74561" y="32600"/>
                </a:lnTo>
                <a:lnTo>
                  <a:pt x="102400" y="28143"/>
                </a:lnTo>
                <a:lnTo>
                  <a:pt x="129286" y="32867"/>
                </a:lnTo>
                <a:lnTo>
                  <a:pt x="149148" y="45885"/>
                </a:lnTo>
                <a:lnTo>
                  <a:pt x="161455" y="65430"/>
                </a:lnTo>
                <a:lnTo>
                  <a:pt x="165671" y="89763"/>
                </a:lnTo>
                <a:lnTo>
                  <a:pt x="162064" y="114173"/>
                </a:lnTo>
                <a:lnTo>
                  <a:pt x="150266" y="133616"/>
                </a:lnTo>
                <a:lnTo>
                  <a:pt x="128879" y="152971"/>
                </a:lnTo>
                <a:lnTo>
                  <a:pt x="96481" y="177050"/>
                </a:lnTo>
                <a:lnTo>
                  <a:pt x="50952" y="215988"/>
                </a:lnTo>
                <a:lnTo>
                  <a:pt x="21170" y="252971"/>
                </a:lnTo>
                <a:lnTo>
                  <a:pt x="4927" y="287578"/>
                </a:lnTo>
                <a:lnTo>
                  <a:pt x="0" y="319354"/>
                </a:lnTo>
                <a:lnTo>
                  <a:pt x="0" y="321995"/>
                </a:lnTo>
                <a:lnTo>
                  <a:pt x="207010" y="321995"/>
                </a:lnTo>
                <a:lnTo>
                  <a:pt x="212280" y="293878"/>
                </a:lnTo>
                <a:close/>
              </a:path>
              <a:path w="970914" h="327660">
                <a:moveTo>
                  <a:pt x="465442" y="161150"/>
                </a:moveTo>
                <a:lnTo>
                  <a:pt x="462381" y="116078"/>
                </a:lnTo>
                <a:lnTo>
                  <a:pt x="462292" y="114833"/>
                </a:lnTo>
                <a:lnTo>
                  <a:pt x="451904" y="71818"/>
                </a:lnTo>
                <a:lnTo>
                  <a:pt x="451866" y="71640"/>
                </a:lnTo>
                <a:lnTo>
                  <a:pt x="451751" y="71196"/>
                </a:lnTo>
                <a:lnTo>
                  <a:pt x="432231" y="34582"/>
                </a:lnTo>
                <a:lnTo>
                  <a:pt x="432168" y="161150"/>
                </a:lnTo>
                <a:lnTo>
                  <a:pt x="429120" y="209689"/>
                </a:lnTo>
                <a:lnTo>
                  <a:pt x="429044" y="211061"/>
                </a:lnTo>
                <a:lnTo>
                  <a:pt x="417677" y="255498"/>
                </a:lnTo>
                <a:lnTo>
                  <a:pt x="395109" y="287362"/>
                </a:lnTo>
                <a:lnTo>
                  <a:pt x="358381" y="299554"/>
                </a:lnTo>
                <a:lnTo>
                  <a:pt x="322135" y="286600"/>
                </a:lnTo>
                <a:lnTo>
                  <a:pt x="299745" y="253682"/>
                </a:lnTo>
                <a:lnTo>
                  <a:pt x="288378" y="209689"/>
                </a:lnTo>
                <a:lnTo>
                  <a:pt x="285216" y="163512"/>
                </a:lnTo>
                <a:lnTo>
                  <a:pt x="288302" y="116078"/>
                </a:lnTo>
                <a:lnTo>
                  <a:pt x="288404" y="114617"/>
                </a:lnTo>
                <a:lnTo>
                  <a:pt x="288518" y="112788"/>
                </a:lnTo>
                <a:lnTo>
                  <a:pt x="300278" y="69418"/>
                </a:lnTo>
                <a:lnTo>
                  <a:pt x="323227" y="39179"/>
                </a:lnTo>
                <a:lnTo>
                  <a:pt x="360133" y="27825"/>
                </a:lnTo>
                <a:lnTo>
                  <a:pt x="396138" y="40093"/>
                </a:lnTo>
                <a:lnTo>
                  <a:pt x="418160" y="71640"/>
                </a:lnTo>
                <a:lnTo>
                  <a:pt x="429158" y="114617"/>
                </a:lnTo>
                <a:lnTo>
                  <a:pt x="432168" y="161150"/>
                </a:lnTo>
                <a:lnTo>
                  <a:pt x="432168" y="34531"/>
                </a:lnTo>
                <a:lnTo>
                  <a:pt x="424154" y="27825"/>
                </a:lnTo>
                <a:lnTo>
                  <a:pt x="402158" y="9423"/>
                </a:lnTo>
                <a:lnTo>
                  <a:pt x="402336" y="9423"/>
                </a:lnTo>
                <a:lnTo>
                  <a:pt x="359752" y="0"/>
                </a:lnTo>
                <a:lnTo>
                  <a:pt x="316814" y="9423"/>
                </a:lnTo>
                <a:lnTo>
                  <a:pt x="286029" y="34810"/>
                </a:lnTo>
                <a:lnTo>
                  <a:pt x="266014" y="71640"/>
                </a:lnTo>
                <a:lnTo>
                  <a:pt x="265925" y="71818"/>
                </a:lnTo>
                <a:lnTo>
                  <a:pt x="254952" y="116078"/>
                </a:lnTo>
                <a:lnTo>
                  <a:pt x="251637" y="163271"/>
                </a:lnTo>
                <a:lnTo>
                  <a:pt x="254698" y="209689"/>
                </a:lnTo>
                <a:lnTo>
                  <a:pt x="264909" y="253682"/>
                </a:lnTo>
                <a:lnTo>
                  <a:pt x="284975" y="292569"/>
                </a:lnTo>
                <a:lnTo>
                  <a:pt x="315404" y="318020"/>
                </a:lnTo>
                <a:lnTo>
                  <a:pt x="358305" y="327456"/>
                </a:lnTo>
                <a:lnTo>
                  <a:pt x="402666" y="317271"/>
                </a:lnTo>
                <a:lnTo>
                  <a:pt x="422795" y="299554"/>
                </a:lnTo>
                <a:lnTo>
                  <a:pt x="433387" y="290245"/>
                </a:lnTo>
                <a:lnTo>
                  <a:pt x="452640" y="251675"/>
                </a:lnTo>
                <a:lnTo>
                  <a:pt x="462610" y="206844"/>
                </a:lnTo>
                <a:lnTo>
                  <a:pt x="465442" y="161150"/>
                </a:lnTo>
                <a:close/>
              </a:path>
              <a:path w="970914" h="327660">
                <a:moveTo>
                  <a:pt x="720636" y="293878"/>
                </a:moveTo>
                <a:lnTo>
                  <a:pt x="545515" y="293878"/>
                </a:lnTo>
                <a:lnTo>
                  <a:pt x="552856" y="274447"/>
                </a:lnTo>
                <a:lnTo>
                  <a:pt x="567537" y="251701"/>
                </a:lnTo>
                <a:lnTo>
                  <a:pt x="591185" y="226174"/>
                </a:lnTo>
                <a:lnTo>
                  <a:pt x="625398" y="198399"/>
                </a:lnTo>
                <a:lnTo>
                  <a:pt x="663536" y="169938"/>
                </a:lnTo>
                <a:lnTo>
                  <a:pt x="688733" y="145389"/>
                </a:lnTo>
                <a:lnTo>
                  <a:pt x="702640" y="119748"/>
                </a:lnTo>
                <a:lnTo>
                  <a:pt x="706907" y="88023"/>
                </a:lnTo>
                <a:lnTo>
                  <a:pt x="701484" y="56273"/>
                </a:lnTo>
                <a:lnTo>
                  <a:pt x="684466" y="28143"/>
                </a:lnTo>
                <a:lnTo>
                  <a:pt x="654697" y="8051"/>
                </a:lnTo>
                <a:lnTo>
                  <a:pt x="611060" y="381"/>
                </a:lnTo>
                <a:lnTo>
                  <a:pt x="569823" y="7467"/>
                </a:lnTo>
                <a:lnTo>
                  <a:pt x="539153" y="26924"/>
                </a:lnTo>
                <a:lnTo>
                  <a:pt x="519176" y="56045"/>
                </a:lnTo>
                <a:lnTo>
                  <a:pt x="509981" y="92113"/>
                </a:lnTo>
                <a:lnTo>
                  <a:pt x="541502" y="92113"/>
                </a:lnTo>
                <a:lnTo>
                  <a:pt x="549211" y="65519"/>
                </a:lnTo>
                <a:lnTo>
                  <a:pt x="562711" y="45364"/>
                </a:lnTo>
                <a:lnTo>
                  <a:pt x="582917" y="32600"/>
                </a:lnTo>
                <a:lnTo>
                  <a:pt x="610755" y="28143"/>
                </a:lnTo>
                <a:lnTo>
                  <a:pt x="637641" y="32867"/>
                </a:lnTo>
                <a:lnTo>
                  <a:pt x="657504" y="45885"/>
                </a:lnTo>
                <a:lnTo>
                  <a:pt x="669810" y="65430"/>
                </a:lnTo>
                <a:lnTo>
                  <a:pt x="674027" y="89763"/>
                </a:lnTo>
                <a:lnTo>
                  <a:pt x="670420" y="114173"/>
                </a:lnTo>
                <a:lnTo>
                  <a:pt x="658622" y="133616"/>
                </a:lnTo>
                <a:lnTo>
                  <a:pt x="637235" y="152971"/>
                </a:lnTo>
                <a:lnTo>
                  <a:pt x="604837" y="177050"/>
                </a:lnTo>
                <a:lnTo>
                  <a:pt x="559295" y="215988"/>
                </a:lnTo>
                <a:lnTo>
                  <a:pt x="529513" y="252971"/>
                </a:lnTo>
                <a:lnTo>
                  <a:pt x="513283" y="287578"/>
                </a:lnTo>
                <a:lnTo>
                  <a:pt x="508355" y="319354"/>
                </a:lnTo>
                <a:lnTo>
                  <a:pt x="508355" y="321995"/>
                </a:lnTo>
                <a:lnTo>
                  <a:pt x="715365" y="321995"/>
                </a:lnTo>
                <a:lnTo>
                  <a:pt x="720636" y="293878"/>
                </a:lnTo>
                <a:close/>
              </a:path>
              <a:path w="970914" h="327660">
                <a:moveTo>
                  <a:pt x="970889" y="211963"/>
                </a:moveTo>
                <a:lnTo>
                  <a:pt x="964031" y="168783"/>
                </a:lnTo>
                <a:lnTo>
                  <a:pt x="944651" y="135674"/>
                </a:lnTo>
                <a:lnTo>
                  <a:pt x="914488" y="114452"/>
                </a:lnTo>
                <a:lnTo>
                  <a:pt x="875334" y="106972"/>
                </a:lnTo>
                <a:lnTo>
                  <a:pt x="848995" y="109512"/>
                </a:lnTo>
                <a:lnTo>
                  <a:pt x="829017" y="116357"/>
                </a:lnTo>
                <a:lnTo>
                  <a:pt x="814235" y="126339"/>
                </a:lnTo>
                <a:lnTo>
                  <a:pt x="803503" y="138252"/>
                </a:lnTo>
                <a:lnTo>
                  <a:pt x="806691" y="117589"/>
                </a:lnTo>
                <a:lnTo>
                  <a:pt x="810361" y="90678"/>
                </a:lnTo>
                <a:lnTo>
                  <a:pt x="814031" y="61214"/>
                </a:lnTo>
                <a:lnTo>
                  <a:pt x="817270" y="32905"/>
                </a:lnTo>
                <a:lnTo>
                  <a:pt x="958430" y="32905"/>
                </a:lnTo>
                <a:lnTo>
                  <a:pt x="962875" y="4559"/>
                </a:lnTo>
                <a:lnTo>
                  <a:pt x="790549" y="4559"/>
                </a:lnTo>
                <a:lnTo>
                  <a:pt x="785393" y="53644"/>
                </a:lnTo>
                <a:lnTo>
                  <a:pt x="779437" y="102082"/>
                </a:lnTo>
                <a:lnTo>
                  <a:pt x="773557" y="143916"/>
                </a:lnTo>
                <a:lnTo>
                  <a:pt x="768654" y="173202"/>
                </a:lnTo>
                <a:lnTo>
                  <a:pt x="799249" y="180009"/>
                </a:lnTo>
                <a:lnTo>
                  <a:pt x="807923" y="164388"/>
                </a:lnTo>
                <a:lnTo>
                  <a:pt x="820572" y="149999"/>
                </a:lnTo>
                <a:lnTo>
                  <a:pt x="840168" y="139433"/>
                </a:lnTo>
                <a:lnTo>
                  <a:pt x="869683" y="135343"/>
                </a:lnTo>
                <a:lnTo>
                  <a:pt x="901357" y="141947"/>
                </a:lnTo>
                <a:lnTo>
                  <a:pt x="922769" y="159562"/>
                </a:lnTo>
                <a:lnTo>
                  <a:pt x="934910" y="184950"/>
                </a:lnTo>
                <a:lnTo>
                  <a:pt x="938745" y="214807"/>
                </a:lnTo>
                <a:lnTo>
                  <a:pt x="934593" y="248818"/>
                </a:lnTo>
                <a:lnTo>
                  <a:pt x="921512" y="275729"/>
                </a:lnTo>
                <a:lnTo>
                  <a:pt x="898537" y="293408"/>
                </a:lnTo>
                <a:lnTo>
                  <a:pt x="864730" y="299783"/>
                </a:lnTo>
                <a:lnTo>
                  <a:pt x="835329" y="295021"/>
                </a:lnTo>
                <a:lnTo>
                  <a:pt x="814514" y="282346"/>
                </a:lnTo>
                <a:lnTo>
                  <a:pt x="800798" y="264083"/>
                </a:lnTo>
                <a:lnTo>
                  <a:pt x="792759" y="242620"/>
                </a:lnTo>
                <a:lnTo>
                  <a:pt x="761225" y="242620"/>
                </a:lnTo>
                <a:lnTo>
                  <a:pt x="772502" y="278663"/>
                </a:lnTo>
                <a:lnTo>
                  <a:pt x="794270" y="305295"/>
                </a:lnTo>
                <a:lnTo>
                  <a:pt x="825080" y="321805"/>
                </a:lnTo>
                <a:lnTo>
                  <a:pt x="863511" y="327469"/>
                </a:lnTo>
                <a:lnTo>
                  <a:pt x="911440" y="318681"/>
                </a:lnTo>
                <a:lnTo>
                  <a:pt x="944892" y="294398"/>
                </a:lnTo>
                <a:lnTo>
                  <a:pt x="964488" y="257784"/>
                </a:lnTo>
                <a:lnTo>
                  <a:pt x="970889" y="211963"/>
                </a:lnTo>
                <a:close/>
              </a:path>
            </a:pathLst>
          </a:custGeom>
          <a:solidFill>
            <a:srgbClr val="85B1B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6" name="object 3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52831" y="5624517"/>
            <a:ext cx="142062" cy="142062"/>
          </a:xfrm>
          <a:prstGeom prst="rect">
            <a:avLst/>
          </a:prstGeom>
        </p:spPr>
      </p:pic>
      <p:pic>
        <p:nvPicPr>
          <p:cNvPr id="37" name="object 3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04849" y="5624517"/>
            <a:ext cx="142062" cy="142062"/>
          </a:xfrm>
          <a:prstGeom prst="rect">
            <a:avLst/>
          </a:prstGeom>
        </p:spPr>
      </p:pic>
      <p:sp>
        <p:nvSpPr>
          <p:cNvPr id="38" name="object 38"/>
          <p:cNvSpPr/>
          <p:nvPr/>
        </p:nvSpPr>
        <p:spPr>
          <a:xfrm>
            <a:off x="4107586" y="4692548"/>
            <a:ext cx="1487805" cy="262255"/>
          </a:xfrm>
          <a:custGeom>
            <a:avLst/>
            <a:gdLst/>
            <a:ahLst/>
            <a:cxnLst/>
            <a:rect l="l" t="t" r="r" b="b"/>
            <a:pathLst>
              <a:path w="1487804" h="262254">
                <a:moveTo>
                  <a:pt x="203466" y="201498"/>
                </a:moveTo>
                <a:lnTo>
                  <a:pt x="72593" y="201498"/>
                </a:lnTo>
                <a:lnTo>
                  <a:pt x="72593" y="153238"/>
                </a:lnTo>
                <a:lnTo>
                  <a:pt x="189839" y="153238"/>
                </a:lnTo>
                <a:lnTo>
                  <a:pt x="189839" y="97345"/>
                </a:lnTo>
                <a:lnTo>
                  <a:pt x="72593" y="97345"/>
                </a:lnTo>
                <a:lnTo>
                  <a:pt x="72593" y="55905"/>
                </a:lnTo>
                <a:lnTo>
                  <a:pt x="194805" y="55905"/>
                </a:lnTo>
                <a:lnTo>
                  <a:pt x="194805" y="12"/>
                </a:lnTo>
                <a:lnTo>
                  <a:pt x="0" y="12"/>
                </a:lnTo>
                <a:lnTo>
                  <a:pt x="0" y="257403"/>
                </a:lnTo>
                <a:lnTo>
                  <a:pt x="195046" y="257403"/>
                </a:lnTo>
                <a:lnTo>
                  <a:pt x="203466" y="201498"/>
                </a:lnTo>
                <a:close/>
              </a:path>
              <a:path w="1487804" h="262254">
                <a:moveTo>
                  <a:pt x="485076" y="0"/>
                </a:moveTo>
                <a:lnTo>
                  <a:pt x="407784" y="0"/>
                </a:lnTo>
                <a:lnTo>
                  <a:pt x="367665" y="136042"/>
                </a:lnTo>
                <a:lnTo>
                  <a:pt x="361696" y="157734"/>
                </a:lnTo>
                <a:lnTo>
                  <a:pt x="356781" y="177736"/>
                </a:lnTo>
                <a:lnTo>
                  <a:pt x="352717" y="197421"/>
                </a:lnTo>
                <a:lnTo>
                  <a:pt x="351574" y="197421"/>
                </a:lnTo>
                <a:lnTo>
                  <a:pt x="347103" y="176555"/>
                </a:lnTo>
                <a:lnTo>
                  <a:pt x="342252" y="156095"/>
                </a:lnTo>
                <a:lnTo>
                  <a:pt x="336613" y="134581"/>
                </a:lnTo>
                <a:lnTo>
                  <a:pt x="298043" y="0"/>
                </a:lnTo>
                <a:lnTo>
                  <a:pt x="217919" y="0"/>
                </a:lnTo>
                <a:lnTo>
                  <a:pt x="306019" y="257390"/>
                </a:lnTo>
                <a:lnTo>
                  <a:pt x="394995" y="257390"/>
                </a:lnTo>
                <a:lnTo>
                  <a:pt x="485076" y="0"/>
                </a:lnTo>
                <a:close/>
              </a:path>
              <a:path w="1487804" h="262254">
                <a:moveTo>
                  <a:pt x="723760" y="257390"/>
                </a:moveTo>
                <a:lnTo>
                  <a:pt x="707301" y="207327"/>
                </a:lnTo>
                <a:lnTo>
                  <a:pt x="688949" y="151434"/>
                </a:lnTo>
                <a:lnTo>
                  <a:pt x="655599" y="49936"/>
                </a:lnTo>
                <a:lnTo>
                  <a:pt x="639203" y="12"/>
                </a:lnTo>
                <a:lnTo>
                  <a:pt x="616140" y="12"/>
                </a:lnTo>
                <a:lnTo>
                  <a:pt x="616140" y="151434"/>
                </a:lnTo>
                <a:lnTo>
                  <a:pt x="561060" y="151434"/>
                </a:lnTo>
                <a:lnTo>
                  <a:pt x="568718" y="123850"/>
                </a:lnTo>
                <a:lnTo>
                  <a:pt x="575843" y="97193"/>
                </a:lnTo>
                <a:lnTo>
                  <a:pt x="582129" y="72288"/>
                </a:lnTo>
                <a:lnTo>
                  <a:pt x="587286" y="49936"/>
                </a:lnTo>
                <a:lnTo>
                  <a:pt x="588314" y="49936"/>
                </a:lnTo>
                <a:lnTo>
                  <a:pt x="593420" y="70700"/>
                </a:lnTo>
                <a:lnTo>
                  <a:pt x="599871" y="94932"/>
                </a:lnTo>
                <a:lnTo>
                  <a:pt x="607504" y="122047"/>
                </a:lnTo>
                <a:lnTo>
                  <a:pt x="616140" y="151434"/>
                </a:lnTo>
                <a:lnTo>
                  <a:pt x="616140" y="12"/>
                </a:lnTo>
                <a:lnTo>
                  <a:pt x="541566" y="12"/>
                </a:lnTo>
                <a:lnTo>
                  <a:pt x="460222" y="257390"/>
                </a:lnTo>
                <a:lnTo>
                  <a:pt x="533692" y="257390"/>
                </a:lnTo>
                <a:lnTo>
                  <a:pt x="548589" y="207327"/>
                </a:lnTo>
                <a:lnTo>
                  <a:pt x="629373" y="207327"/>
                </a:lnTo>
                <a:lnTo>
                  <a:pt x="645007" y="257390"/>
                </a:lnTo>
                <a:lnTo>
                  <a:pt x="723760" y="257390"/>
                </a:lnTo>
                <a:close/>
              </a:path>
              <a:path w="1487804" h="262254">
                <a:moveTo>
                  <a:pt x="947699" y="201498"/>
                </a:moveTo>
                <a:lnTo>
                  <a:pt x="826376" y="201498"/>
                </a:lnTo>
                <a:lnTo>
                  <a:pt x="826376" y="0"/>
                </a:lnTo>
                <a:lnTo>
                  <a:pt x="750735" y="0"/>
                </a:lnTo>
                <a:lnTo>
                  <a:pt x="750735" y="257390"/>
                </a:lnTo>
                <a:lnTo>
                  <a:pt x="939520" y="257390"/>
                </a:lnTo>
                <a:lnTo>
                  <a:pt x="947699" y="201498"/>
                </a:lnTo>
                <a:close/>
              </a:path>
              <a:path w="1487804" h="262254">
                <a:moveTo>
                  <a:pt x="1201928" y="0"/>
                </a:moveTo>
                <a:lnTo>
                  <a:pt x="1126159" y="0"/>
                </a:lnTo>
                <a:lnTo>
                  <a:pt x="1126159" y="158242"/>
                </a:lnTo>
                <a:lnTo>
                  <a:pt x="1123530" y="180492"/>
                </a:lnTo>
                <a:lnTo>
                  <a:pt x="1115872" y="195884"/>
                </a:lnTo>
                <a:lnTo>
                  <a:pt x="1103579" y="204838"/>
                </a:lnTo>
                <a:lnTo>
                  <a:pt x="1087018" y="207733"/>
                </a:lnTo>
                <a:lnTo>
                  <a:pt x="1070965" y="205193"/>
                </a:lnTo>
                <a:lnTo>
                  <a:pt x="1057935" y="196824"/>
                </a:lnTo>
                <a:lnTo>
                  <a:pt x="1049185" y="181533"/>
                </a:lnTo>
                <a:lnTo>
                  <a:pt x="1045997" y="158242"/>
                </a:lnTo>
                <a:lnTo>
                  <a:pt x="1045997" y="0"/>
                </a:lnTo>
                <a:lnTo>
                  <a:pt x="970483" y="0"/>
                </a:lnTo>
                <a:lnTo>
                  <a:pt x="970483" y="151003"/>
                </a:lnTo>
                <a:lnTo>
                  <a:pt x="978928" y="203669"/>
                </a:lnTo>
                <a:lnTo>
                  <a:pt x="1002626" y="237972"/>
                </a:lnTo>
                <a:lnTo>
                  <a:pt x="1039063" y="256578"/>
                </a:lnTo>
                <a:lnTo>
                  <a:pt x="1085748" y="262178"/>
                </a:lnTo>
                <a:lnTo>
                  <a:pt x="1131570" y="256781"/>
                </a:lnTo>
                <a:lnTo>
                  <a:pt x="1168425" y="238493"/>
                </a:lnTo>
                <a:lnTo>
                  <a:pt x="1192999" y="204165"/>
                </a:lnTo>
                <a:lnTo>
                  <a:pt x="1201928" y="150647"/>
                </a:lnTo>
                <a:lnTo>
                  <a:pt x="1201928" y="0"/>
                </a:lnTo>
                <a:close/>
              </a:path>
              <a:path w="1487804" h="262254">
                <a:moveTo>
                  <a:pt x="1487576" y="257390"/>
                </a:moveTo>
                <a:lnTo>
                  <a:pt x="1471129" y="207327"/>
                </a:lnTo>
                <a:lnTo>
                  <a:pt x="1452765" y="151434"/>
                </a:lnTo>
                <a:lnTo>
                  <a:pt x="1419415" y="49936"/>
                </a:lnTo>
                <a:lnTo>
                  <a:pt x="1403019" y="12"/>
                </a:lnTo>
                <a:lnTo>
                  <a:pt x="1379956" y="12"/>
                </a:lnTo>
                <a:lnTo>
                  <a:pt x="1379956" y="151434"/>
                </a:lnTo>
                <a:lnTo>
                  <a:pt x="1324864" y="151434"/>
                </a:lnTo>
                <a:lnTo>
                  <a:pt x="1332522" y="123850"/>
                </a:lnTo>
                <a:lnTo>
                  <a:pt x="1339659" y="97193"/>
                </a:lnTo>
                <a:lnTo>
                  <a:pt x="1345958" y="72288"/>
                </a:lnTo>
                <a:lnTo>
                  <a:pt x="1351102" y="49936"/>
                </a:lnTo>
                <a:lnTo>
                  <a:pt x="1352130" y="49936"/>
                </a:lnTo>
                <a:lnTo>
                  <a:pt x="1357236" y="70700"/>
                </a:lnTo>
                <a:lnTo>
                  <a:pt x="1363687" y="94932"/>
                </a:lnTo>
                <a:lnTo>
                  <a:pt x="1371320" y="122047"/>
                </a:lnTo>
                <a:lnTo>
                  <a:pt x="1379956" y="151434"/>
                </a:lnTo>
                <a:lnTo>
                  <a:pt x="1379956" y="12"/>
                </a:lnTo>
                <a:lnTo>
                  <a:pt x="1305382" y="12"/>
                </a:lnTo>
                <a:lnTo>
                  <a:pt x="1224038" y="257390"/>
                </a:lnTo>
                <a:lnTo>
                  <a:pt x="1297508" y="257390"/>
                </a:lnTo>
                <a:lnTo>
                  <a:pt x="1312405" y="207327"/>
                </a:lnTo>
                <a:lnTo>
                  <a:pt x="1393190" y="207327"/>
                </a:lnTo>
                <a:lnTo>
                  <a:pt x="1408811" y="257390"/>
                </a:lnTo>
                <a:lnTo>
                  <a:pt x="1487576" y="257390"/>
                </a:lnTo>
                <a:close/>
              </a:path>
            </a:pathLst>
          </a:custGeom>
          <a:solidFill>
            <a:srgbClr val="3179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104335" y="5010365"/>
            <a:ext cx="720090" cy="438784"/>
          </a:xfrm>
          <a:custGeom>
            <a:avLst/>
            <a:gdLst/>
            <a:ahLst/>
            <a:cxnLst/>
            <a:rect l="l" t="t" r="r" b="b"/>
            <a:pathLst>
              <a:path w="720089" h="438785">
                <a:moveTo>
                  <a:pt x="331876" y="130251"/>
                </a:moveTo>
                <a:lnTo>
                  <a:pt x="325615" y="0"/>
                </a:lnTo>
                <a:lnTo>
                  <a:pt x="0" y="0"/>
                </a:lnTo>
                <a:lnTo>
                  <a:pt x="0" y="13779"/>
                </a:lnTo>
                <a:lnTo>
                  <a:pt x="36944" y="13779"/>
                </a:lnTo>
                <a:lnTo>
                  <a:pt x="36944" y="424561"/>
                </a:lnTo>
                <a:lnTo>
                  <a:pt x="0" y="424561"/>
                </a:lnTo>
                <a:lnTo>
                  <a:pt x="0" y="438340"/>
                </a:lnTo>
                <a:lnTo>
                  <a:pt x="236702" y="438340"/>
                </a:lnTo>
                <a:lnTo>
                  <a:pt x="236702" y="424561"/>
                </a:lnTo>
                <a:lnTo>
                  <a:pt x="159054" y="424561"/>
                </a:lnTo>
                <a:lnTo>
                  <a:pt x="159054" y="233565"/>
                </a:lnTo>
                <a:lnTo>
                  <a:pt x="187236" y="233565"/>
                </a:lnTo>
                <a:lnTo>
                  <a:pt x="201764" y="234823"/>
                </a:lnTo>
                <a:lnTo>
                  <a:pt x="235762" y="253606"/>
                </a:lnTo>
                <a:lnTo>
                  <a:pt x="258127" y="298818"/>
                </a:lnTo>
                <a:lnTo>
                  <a:pt x="263626" y="320611"/>
                </a:lnTo>
                <a:lnTo>
                  <a:pt x="274269" y="320611"/>
                </a:lnTo>
                <a:lnTo>
                  <a:pt x="274269" y="135267"/>
                </a:lnTo>
                <a:lnTo>
                  <a:pt x="264871" y="135267"/>
                </a:lnTo>
                <a:lnTo>
                  <a:pt x="260337" y="153352"/>
                </a:lnTo>
                <a:lnTo>
                  <a:pt x="254228" y="169392"/>
                </a:lnTo>
                <a:lnTo>
                  <a:pt x="226682" y="204965"/>
                </a:lnTo>
                <a:lnTo>
                  <a:pt x="187236" y="217284"/>
                </a:lnTo>
                <a:lnTo>
                  <a:pt x="159054" y="217284"/>
                </a:lnTo>
                <a:lnTo>
                  <a:pt x="159054" y="13779"/>
                </a:lnTo>
                <a:lnTo>
                  <a:pt x="176580" y="13779"/>
                </a:lnTo>
                <a:lnTo>
                  <a:pt x="229260" y="19888"/>
                </a:lnTo>
                <a:lnTo>
                  <a:pt x="267068" y="38201"/>
                </a:lnTo>
                <a:lnTo>
                  <a:pt x="295643" y="73418"/>
                </a:lnTo>
                <a:lnTo>
                  <a:pt x="320611" y="130251"/>
                </a:lnTo>
                <a:lnTo>
                  <a:pt x="331876" y="130251"/>
                </a:lnTo>
                <a:close/>
              </a:path>
              <a:path w="720089" h="438785">
                <a:moveTo>
                  <a:pt x="719493" y="301828"/>
                </a:moveTo>
                <a:lnTo>
                  <a:pt x="706970" y="301828"/>
                </a:lnTo>
                <a:lnTo>
                  <a:pt x="697865" y="327545"/>
                </a:lnTo>
                <a:lnTo>
                  <a:pt x="685596" y="350824"/>
                </a:lnTo>
                <a:lnTo>
                  <a:pt x="651548" y="390118"/>
                </a:lnTo>
                <a:lnTo>
                  <a:pt x="606844" y="415950"/>
                </a:lnTo>
                <a:lnTo>
                  <a:pt x="553554" y="424561"/>
                </a:lnTo>
                <a:lnTo>
                  <a:pt x="529755" y="424561"/>
                </a:lnTo>
                <a:lnTo>
                  <a:pt x="529755" y="223545"/>
                </a:lnTo>
                <a:lnTo>
                  <a:pt x="544779" y="223545"/>
                </a:lnTo>
                <a:lnTo>
                  <a:pt x="586625" y="234823"/>
                </a:lnTo>
                <a:lnTo>
                  <a:pt x="614197" y="270357"/>
                </a:lnTo>
                <a:lnTo>
                  <a:pt x="627430" y="310591"/>
                </a:lnTo>
                <a:lnTo>
                  <a:pt x="638086" y="310591"/>
                </a:lnTo>
                <a:lnTo>
                  <a:pt x="638086" y="125247"/>
                </a:lnTo>
                <a:lnTo>
                  <a:pt x="628688" y="125247"/>
                </a:lnTo>
                <a:lnTo>
                  <a:pt x="623874" y="143065"/>
                </a:lnTo>
                <a:lnTo>
                  <a:pt x="617575" y="158978"/>
                </a:lnTo>
                <a:lnTo>
                  <a:pt x="589902" y="194767"/>
                </a:lnTo>
                <a:lnTo>
                  <a:pt x="551040" y="207264"/>
                </a:lnTo>
                <a:lnTo>
                  <a:pt x="529755" y="207264"/>
                </a:lnTo>
                <a:lnTo>
                  <a:pt x="529755" y="13779"/>
                </a:lnTo>
                <a:lnTo>
                  <a:pt x="551675" y="13779"/>
                </a:lnTo>
                <a:lnTo>
                  <a:pt x="600671" y="19646"/>
                </a:lnTo>
                <a:lnTo>
                  <a:pt x="636206" y="37261"/>
                </a:lnTo>
                <a:lnTo>
                  <a:pt x="664375" y="70688"/>
                </a:lnTo>
                <a:lnTo>
                  <a:pt x="691311" y="123990"/>
                </a:lnTo>
                <a:lnTo>
                  <a:pt x="702576" y="123990"/>
                </a:lnTo>
                <a:lnTo>
                  <a:pt x="696315" y="0"/>
                </a:lnTo>
                <a:lnTo>
                  <a:pt x="370700" y="0"/>
                </a:lnTo>
                <a:lnTo>
                  <a:pt x="370700" y="13779"/>
                </a:lnTo>
                <a:lnTo>
                  <a:pt x="407644" y="13779"/>
                </a:lnTo>
                <a:lnTo>
                  <a:pt x="407644" y="424561"/>
                </a:lnTo>
                <a:lnTo>
                  <a:pt x="370700" y="424561"/>
                </a:lnTo>
                <a:lnTo>
                  <a:pt x="370700" y="438340"/>
                </a:lnTo>
                <a:lnTo>
                  <a:pt x="714476" y="438340"/>
                </a:lnTo>
                <a:lnTo>
                  <a:pt x="719493" y="301828"/>
                </a:lnTo>
                <a:close/>
              </a:path>
            </a:pathLst>
          </a:custGeom>
          <a:solidFill>
            <a:srgbClr val="0127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878298" y="5003469"/>
            <a:ext cx="720725" cy="451484"/>
          </a:xfrm>
          <a:custGeom>
            <a:avLst/>
            <a:gdLst/>
            <a:ahLst/>
            <a:cxnLst/>
            <a:rect l="l" t="t" r="r" b="b"/>
            <a:pathLst>
              <a:path w="720725" h="451485">
                <a:moveTo>
                  <a:pt x="318109" y="301828"/>
                </a:moveTo>
                <a:lnTo>
                  <a:pt x="313880" y="263321"/>
                </a:lnTo>
                <a:lnTo>
                  <a:pt x="297421" y="224002"/>
                </a:lnTo>
                <a:lnTo>
                  <a:pt x="270205" y="196316"/>
                </a:lnTo>
                <a:lnTo>
                  <a:pt x="230759" y="174409"/>
                </a:lnTo>
                <a:lnTo>
                  <a:pt x="194564" y="161810"/>
                </a:lnTo>
                <a:lnTo>
                  <a:pt x="153416" y="150291"/>
                </a:lnTo>
                <a:lnTo>
                  <a:pt x="135661" y="144919"/>
                </a:lnTo>
                <a:lnTo>
                  <a:pt x="91109" y="124307"/>
                </a:lnTo>
                <a:lnTo>
                  <a:pt x="67335" y="92608"/>
                </a:lnTo>
                <a:lnTo>
                  <a:pt x="65747" y="78587"/>
                </a:lnTo>
                <a:lnTo>
                  <a:pt x="67081" y="64465"/>
                </a:lnTo>
                <a:lnTo>
                  <a:pt x="87045" y="31013"/>
                </a:lnTo>
                <a:lnTo>
                  <a:pt x="128663" y="14274"/>
                </a:lnTo>
                <a:lnTo>
                  <a:pt x="146837" y="13157"/>
                </a:lnTo>
                <a:lnTo>
                  <a:pt x="165747" y="15214"/>
                </a:lnTo>
                <a:lnTo>
                  <a:pt x="201434" y="31648"/>
                </a:lnTo>
                <a:lnTo>
                  <a:pt x="234492" y="63830"/>
                </a:lnTo>
                <a:lnTo>
                  <a:pt x="265950" y="107505"/>
                </a:lnTo>
                <a:lnTo>
                  <a:pt x="281152" y="133388"/>
                </a:lnTo>
                <a:lnTo>
                  <a:pt x="291172" y="133388"/>
                </a:lnTo>
                <a:lnTo>
                  <a:pt x="286791" y="6896"/>
                </a:lnTo>
                <a:lnTo>
                  <a:pt x="279908" y="6896"/>
                </a:lnTo>
                <a:lnTo>
                  <a:pt x="275310" y="15252"/>
                </a:lnTo>
                <a:lnTo>
                  <a:pt x="270090" y="19431"/>
                </a:lnTo>
                <a:lnTo>
                  <a:pt x="264248" y="19431"/>
                </a:lnTo>
                <a:lnTo>
                  <a:pt x="258165" y="18821"/>
                </a:lnTo>
                <a:lnTo>
                  <a:pt x="248678" y="17005"/>
                </a:lnTo>
                <a:lnTo>
                  <a:pt x="235775" y="13970"/>
                </a:lnTo>
                <a:lnTo>
                  <a:pt x="219481" y="9715"/>
                </a:lnTo>
                <a:lnTo>
                  <a:pt x="201650" y="5473"/>
                </a:lnTo>
                <a:lnTo>
                  <a:pt x="184175" y="2438"/>
                </a:lnTo>
                <a:lnTo>
                  <a:pt x="167055" y="609"/>
                </a:lnTo>
                <a:lnTo>
                  <a:pt x="150291" y="0"/>
                </a:lnTo>
                <a:lnTo>
                  <a:pt x="117665" y="2501"/>
                </a:lnTo>
                <a:lnTo>
                  <a:pt x="63347" y="22555"/>
                </a:lnTo>
                <a:lnTo>
                  <a:pt x="24244" y="61099"/>
                </a:lnTo>
                <a:lnTo>
                  <a:pt x="4368" y="109004"/>
                </a:lnTo>
                <a:lnTo>
                  <a:pt x="1879" y="135890"/>
                </a:lnTo>
                <a:lnTo>
                  <a:pt x="4305" y="167792"/>
                </a:lnTo>
                <a:lnTo>
                  <a:pt x="23723" y="218198"/>
                </a:lnTo>
                <a:lnTo>
                  <a:pt x="60667" y="251434"/>
                </a:lnTo>
                <a:lnTo>
                  <a:pt x="109905" y="273900"/>
                </a:lnTo>
                <a:lnTo>
                  <a:pt x="151218" y="286486"/>
                </a:lnTo>
                <a:lnTo>
                  <a:pt x="173799" y="293509"/>
                </a:lnTo>
                <a:lnTo>
                  <a:pt x="210756" y="309321"/>
                </a:lnTo>
                <a:lnTo>
                  <a:pt x="244602" y="340271"/>
                </a:lnTo>
                <a:lnTo>
                  <a:pt x="251104" y="370395"/>
                </a:lnTo>
                <a:lnTo>
                  <a:pt x="249593" y="386384"/>
                </a:lnTo>
                <a:lnTo>
                  <a:pt x="226999" y="421436"/>
                </a:lnTo>
                <a:lnTo>
                  <a:pt x="186778" y="437286"/>
                </a:lnTo>
                <a:lnTo>
                  <a:pt x="171577" y="438340"/>
                </a:lnTo>
                <a:lnTo>
                  <a:pt x="148069" y="435800"/>
                </a:lnTo>
                <a:lnTo>
                  <a:pt x="102831" y="415442"/>
                </a:lnTo>
                <a:lnTo>
                  <a:pt x="60604" y="376428"/>
                </a:lnTo>
                <a:lnTo>
                  <a:pt x="25374" y="328841"/>
                </a:lnTo>
                <a:lnTo>
                  <a:pt x="10642" y="302463"/>
                </a:lnTo>
                <a:lnTo>
                  <a:pt x="0" y="302463"/>
                </a:lnTo>
                <a:lnTo>
                  <a:pt x="6261" y="451485"/>
                </a:lnTo>
                <a:lnTo>
                  <a:pt x="15036" y="451485"/>
                </a:lnTo>
                <a:lnTo>
                  <a:pt x="20447" y="438962"/>
                </a:lnTo>
                <a:lnTo>
                  <a:pt x="26085" y="432701"/>
                </a:lnTo>
                <a:lnTo>
                  <a:pt x="31940" y="432701"/>
                </a:lnTo>
                <a:lnTo>
                  <a:pt x="37007" y="433285"/>
                </a:lnTo>
                <a:lnTo>
                  <a:pt x="47193" y="435051"/>
                </a:lnTo>
                <a:lnTo>
                  <a:pt x="82969" y="442099"/>
                </a:lnTo>
                <a:lnTo>
                  <a:pt x="105333" y="446214"/>
                </a:lnTo>
                <a:lnTo>
                  <a:pt x="126415" y="449135"/>
                </a:lnTo>
                <a:lnTo>
                  <a:pt x="146202" y="450900"/>
                </a:lnTo>
                <a:lnTo>
                  <a:pt x="164693" y="451485"/>
                </a:lnTo>
                <a:lnTo>
                  <a:pt x="197472" y="448919"/>
                </a:lnTo>
                <a:lnTo>
                  <a:pt x="253047" y="428421"/>
                </a:lnTo>
                <a:lnTo>
                  <a:pt x="294335" y="388315"/>
                </a:lnTo>
                <a:lnTo>
                  <a:pt x="315468" y="333984"/>
                </a:lnTo>
                <a:lnTo>
                  <a:pt x="318109" y="301828"/>
                </a:lnTo>
                <a:close/>
              </a:path>
              <a:path w="720725" h="451485">
                <a:moveTo>
                  <a:pt x="720115" y="164071"/>
                </a:moveTo>
                <a:lnTo>
                  <a:pt x="713854" y="6896"/>
                </a:lnTo>
                <a:lnTo>
                  <a:pt x="344398" y="6896"/>
                </a:lnTo>
                <a:lnTo>
                  <a:pt x="338137" y="164071"/>
                </a:lnTo>
                <a:lnTo>
                  <a:pt x="350037" y="164071"/>
                </a:lnTo>
                <a:lnTo>
                  <a:pt x="362902" y="126746"/>
                </a:lnTo>
                <a:lnTo>
                  <a:pt x="375234" y="95580"/>
                </a:lnTo>
                <a:lnTo>
                  <a:pt x="398246" y="51663"/>
                </a:lnTo>
                <a:lnTo>
                  <a:pt x="441337" y="22021"/>
                </a:lnTo>
                <a:lnTo>
                  <a:pt x="460248" y="20040"/>
                </a:lnTo>
                <a:lnTo>
                  <a:pt x="468388" y="20040"/>
                </a:lnTo>
                <a:lnTo>
                  <a:pt x="468388" y="432079"/>
                </a:lnTo>
                <a:lnTo>
                  <a:pt x="415163" y="432079"/>
                </a:lnTo>
                <a:lnTo>
                  <a:pt x="415163" y="445236"/>
                </a:lnTo>
                <a:lnTo>
                  <a:pt x="643724" y="445236"/>
                </a:lnTo>
                <a:lnTo>
                  <a:pt x="643724" y="432079"/>
                </a:lnTo>
                <a:lnTo>
                  <a:pt x="590499" y="432079"/>
                </a:lnTo>
                <a:lnTo>
                  <a:pt x="590499" y="20040"/>
                </a:lnTo>
                <a:lnTo>
                  <a:pt x="598004" y="20040"/>
                </a:lnTo>
                <a:lnTo>
                  <a:pt x="616864" y="21932"/>
                </a:lnTo>
                <a:lnTo>
                  <a:pt x="659371" y="50419"/>
                </a:lnTo>
                <a:lnTo>
                  <a:pt x="682218" y="94018"/>
                </a:lnTo>
                <a:lnTo>
                  <a:pt x="708215" y="164071"/>
                </a:lnTo>
                <a:lnTo>
                  <a:pt x="720115" y="164071"/>
                </a:lnTo>
                <a:close/>
              </a:path>
            </a:pathLst>
          </a:custGeom>
          <a:solidFill>
            <a:srgbClr val="01271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1" name="object 41"/>
          <p:cNvGrpSpPr/>
          <p:nvPr/>
        </p:nvGrpSpPr>
        <p:grpSpPr>
          <a:xfrm>
            <a:off x="4080885" y="3296881"/>
            <a:ext cx="1658620" cy="1269365"/>
            <a:chOff x="4080885" y="3296881"/>
            <a:chExt cx="1658620" cy="1269365"/>
          </a:xfrm>
        </p:grpSpPr>
        <p:sp>
          <p:nvSpPr>
            <p:cNvPr id="42" name="object 42"/>
            <p:cNvSpPr/>
            <p:nvPr/>
          </p:nvSpPr>
          <p:spPr>
            <a:xfrm>
              <a:off x="4414597" y="3319894"/>
              <a:ext cx="1183005" cy="1071245"/>
            </a:xfrm>
            <a:custGeom>
              <a:avLst/>
              <a:gdLst/>
              <a:ahLst/>
              <a:cxnLst/>
              <a:rect l="l" t="t" r="r" b="b"/>
              <a:pathLst>
                <a:path w="1183004" h="1071245">
                  <a:moveTo>
                    <a:pt x="334381" y="0"/>
                  </a:moveTo>
                  <a:lnTo>
                    <a:pt x="285231" y="587"/>
                  </a:lnTo>
                  <a:lnTo>
                    <a:pt x="236174" y="2305"/>
                  </a:lnTo>
                  <a:lnTo>
                    <a:pt x="187237" y="5468"/>
                  </a:lnTo>
                  <a:lnTo>
                    <a:pt x="143222" y="14784"/>
                  </a:lnTo>
                  <a:lnTo>
                    <a:pt x="103629" y="34031"/>
                  </a:lnTo>
                  <a:lnTo>
                    <a:pt x="69278" y="61739"/>
                  </a:lnTo>
                  <a:lnTo>
                    <a:pt x="40986" y="96436"/>
                  </a:lnTo>
                  <a:lnTo>
                    <a:pt x="19572" y="136650"/>
                  </a:lnTo>
                  <a:lnTo>
                    <a:pt x="5853" y="180910"/>
                  </a:lnTo>
                  <a:lnTo>
                    <a:pt x="649" y="227743"/>
                  </a:lnTo>
                  <a:lnTo>
                    <a:pt x="308" y="262888"/>
                  </a:lnTo>
                  <a:lnTo>
                    <a:pt x="410" y="597081"/>
                  </a:lnTo>
                  <a:lnTo>
                    <a:pt x="144" y="623298"/>
                  </a:lnTo>
                  <a:lnTo>
                    <a:pt x="69" y="630619"/>
                  </a:lnTo>
                  <a:lnTo>
                    <a:pt x="0" y="651784"/>
                  </a:lnTo>
                  <a:lnTo>
                    <a:pt x="3047" y="699223"/>
                  </a:lnTo>
                  <a:lnTo>
                    <a:pt x="3142" y="700696"/>
                  </a:lnTo>
                  <a:lnTo>
                    <a:pt x="14276" y="746133"/>
                  </a:lnTo>
                  <a:lnTo>
                    <a:pt x="32907" y="786345"/>
                  </a:lnTo>
                  <a:lnTo>
                    <a:pt x="58666" y="821535"/>
                  </a:lnTo>
                  <a:lnTo>
                    <a:pt x="91187" y="851907"/>
                  </a:lnTo>
                  <a:lnTo>
                    <a:pt x="130100" y="877666"/>
                  </a:lnTo>
                  <a:lnTo>
                    <a:pt x="32348" y="1070668"/>
                  </a:lnTo>
                  <a:lnTo>
                    <a:pt x="60988" y="1064355"/>
                  </a:lnTo>
                  <a:lnTo>
                    <a:pt x="85064" y="1057473"/>
                  </a:lnTo>
                  <a:lnTo>
                    <a:pt x="106909" y="1050476"/>
                  </a:lnTo>
                  <a:lnTo>
                    <a:pt x="128855" y="1043820"/>
                  </a:lnTo>
                  <a:lnTo>
                    <a:pt x="197410" y="908502"/>
                  </a:lnTo>
                  <a:lnTo>
                    <a:pt x="1067075" y="908502"/>
                  </a:lnTo>
                  <a:lnTo>
                    <a:pt x="1015631" y="857232"/>
                  </a:lnTo>
                  <a:lnTo>
                    <a:pt x="341656" y="857232"/>
                  </a:lnTo>
                  <a:lnTo>
                    <a:pt x="337745" y="856914"/>
                  </a:lnTo>
                  <a:lnTo>
                    <a:pt x="300234" y="849955"/>
                  </a:lnTo>
                  <a:lnTo>
                    <a:pt x="244920" y="830549"/>
                  </a:lnTo>
                  <a:lnTo>
                    <a:pt x="240856" y="828822"/>
                  </a:lnTo>
                  <a:lnTo>
                    <a:pt x="987124" y="828822"/>
                  </a:lnTo>
                  <a:lnTo>
                    <a:pt x="946996" y="788829"/>
                  </a:lnTo>
                  <a:lnTo>
                    <a:pt x="161875" y="788829"/>
                  </a:lnTo>
                  <a:lnTo>
                    <a:pt x="126810" y="760343"/>
                  </a:lnTo>
                  <a:lnTo>
                    <a:pt x="918413" y="760343"/>
                  </a:lnTo>
                  <a:lnTo>
                    <a:pt x="878285" y="720351"/>
                  </a:lnTo>
                  <a:lnTo>
                    <a:pt x="94806" y="720351"/>
                  </a:lnTo>
                  <a:lnTo>
                    <a:pt x="90712" y="713466"/>
                  </a:lnTo>
                  <a:lnTo>
                    <a:pt x="86889" y="706425"/>
                  </a:lnTo>
                  <a:lnTo>
                    <a:pt x="83346" y="699223"/>
                  </a:lnTo>
                  <a:lnTo>
                    <a:pt x="80087" y="691852"/>
                  </a:lnTo>
                  <a:lnTo>
                    <a:pt x="849689" y="691852"/>
                  </a:lnTo>
                  <a:lnTo>
                    <a:pt x="809484" y="651784"/>
                  </a:lnTo>
                  <a:lnTo>
                    <a:pt x="67412" y="651784"/>
                  </a:lnTo>
                  <a:lnTo>
                    <a:pt x="63031" y="623298"/>
                  </a:lnTo>
                  <a:lnTo>
                    <a:pt x="780905" y="623298"/>
                  </a:lnTo>
                  <a:lnTo>
                    <a:pt x="740786" y="583305"/>
                  </a:lnTo>
                  <a:lnTo>
                    <a:pt x="61621" y="583305"/>
                  </a:lnTo>
                  <a:lnTo>
                    <a:pt x="61724" y="576199"/>
                  </a:lnTo>
                  <a:lnTo>
                    <a:pt x="61809" y="569086"/>
                  </a:lnTo>
                  <a:lnTo>
                    <a:pt x="61878" y="561962"/>
                  </a:lnTo>
                  <a:lnTo>
                    <a:pt x="61939" y="554819"/>
                  </a:lnTo>
                  <a:lnTo>
                    <a:pt x="712210" y="554819"/>
                  </a:lnTo>
                  <a:lnTo>
                    <a:pt x="672078" y="514814"/>
                  </a:lnTo>
                  <a:lnTo>
                    <a:pt x="62167" y="514814"/>
                  </a:lnTo>
                  <a:lnTo>
                    <a:pt x="62244" y="486328"/>
                  </a:lnTo>
                  <a:lnTo>
                    <a:pt x="643502" y="486328"/>
                  </a:lnTo>
                  <a:lnTo>
                    <a:pt x="625844" y="468726"/>
                  </a:lnTo>
                  <a:lnTo>
                    <a:pt x="625755" y="468485"/>
                  </a:lnTo>
                  <a:lnTo>
                    <a:pt x="603123" y="446336"/>
                  </a:lnTo>
                  <a:lnTo>
                    <a:pt x="62167" y="446336"/>
                  </a:lnTo>
                  <a:lnTo>
                    <a:pt x="62091" y="417850"/>
                  </a:lnTo>
                  <a:lnTo>
                    <a:pt x="574034" y="417850"/>
                  </a:lnTo>
                  <a:lnTo>
                    <a:pt x="533190" y="377781"/>
                  </a:lnTo>
                  <a:lnTo>
                    <a:pt x="61939" y="377781"/>
                  </a:lnTo>
                  <a:lnTo>
                    <a:pt x="61826" y="356400"/>
                  </a:lnTo>
                  <a:lnTo>
                    <a:pt x="61774" y="349282"/>
                  </a:lnTo>
                  <a:lnTo>
                    <a:pt x="504217" y="349282"/>
                  </a:lnTo>
                  <a:lnTo>
                    <a:pt x="474079" y="319552"/>
                  </a:lnTo>
                  <a:lnTo>
                    <a:pt x="468386" y="281452"/>
                  </a:lnTo>
                  <a:lnTo>
                    <a:pt x="463756" y="196932"/>
                  </a:lnTo>
                  <a:lnTo>
                    <a:pt x="465154" y="184856"/>
                  </a:lnTo>
                  <a:lnTo>
                    <a:pt x="178233" y="184856"/>
                  </a:lnTo>
                  <a:lnTo>
                    <a:pt x="159809" y="181133"/>
                  </a:lnTo>
                  <a:lnTo>
                    <a:pt x="144759" y="170982"/>
                  </a:lnTo>
                  <a:lnTo>
                    <a:pt x="134609" y="155929"/>
                  </a:lnTo>
                  <a:lnTo>
                    <a:pt x="130887" y="137497"/>
                  </a:lnTo>
                  <a:lnTo>
                    <a:pt x="134609" y="119073"/>
                  </a:lnTo>
                  <a:lnTo>
                    <a:pt x="144759" y="104023"/>
                  </a:lnTo>
                  <a:lnTo>
                    <a:pt x="159809" y="93874"/>
                  </a:lnTo>
                  <a:lnTo>
                    <a:pt x="178233" y="90152"/>
                  </a:lnTo>
                  <a:lnTo>
                    <a:pt x="492832" y="90152"/>
                  </a:lnTo>
                  <a:lnTo>
                    <a:pt x="503698" y="70806"/>
                  </a:lnTo>
                  <a:lnTo>
                    <a:pt x="536148" y="35124"/>
                  </a:lnTo>
                  <a:lnTo>
                    <a:pt x="580607" y="2966"/>
                  </a:lnTo>
                  <a:lnTo>
                    <a:pt x="334381" y="0"/>
                  </a:lnTo>
                  <a:close/>
                </a:path>
                <a:path w="1183004" h="1071245">
                  <a:moveTo>
                    <a:pt x="291005" y="1023568"/>
                  </a:moveTo>
                  <a:lnTo>
                    <a:pt x="241288" y="1023568"/>
                  </a:lnTo>
                  <a:lnTo>
                    <a:pt x="262078" y="1024643"/>
                  </a:lnTo>
                  <a:lnTo>
                    <a:pt x="260833" y="1024643"/>
                  </a:lnTo>
                  <a:lnTo>
                    <a:pt x="281153" y="1027539"/>
                  </a:lnTo>
                  <a:lnTo>
                    <a:pt x="283579" y="1028009"/>
                  </a:lnTo>
                  <a:lnTo>
                    <a:pt x="285929" y="1028402"/>
                  </a:lnTo>
                  <a:lnTo>
                    <a:pt x="288278" y="1028948"/>
                  </a:lnTo>
                  <a:lnTo>
                    <a:pt x="291005" y="1023568"/>
                  </a:lnTo>
                  <a:close/>
                </a:path>
                <a:path w="1183004" h="1071245">
                  <a:moveTo>
                    <a:pt x="1067075" y="908502"/>
                  </a:moveTo>
                  <a:lnTo>
                    <a:pt x="197410" y="908502"/>
                  </a:lnTo>
                  <a:lnTo>
                    <a:pt x="223788" y="919144"/>
                  </a:lnTo>
                  <a:lnTo>
                    <a:pt x="231711" y="921859"/>
                  </a:lnTo>
                  <a:lnTo>
                    <a:pt x="239744" y="924367"/>
                  </a:lnTo>
                  <a:lnTo>
                    <a:pt x="247878" y="926670"/>
                  </a:lnTo>
                  <a:lnTo>
                    <a:pt x="256109" y="928771"/>
                  </a:lnTo>
                  <a:lnTo>
                    <a:pt x="206643" y="1026523"/>
                  </a:lnTo>
                  <a:lnTo>
                    <a:pt x="223757" y="1024326"/>
                  </a:lnTo>
                  <a:lnTo>
                    <a:pt x="241288" y="1023568"/>
                  </a:lnTo>
                  <a:lnTo>
                    <a:pt x="291005" y="1023568"/>
                  </a:lnTo>
                  <a:lnTo>
                    <a:pt x="334379" y="938004"/>
                  </a:lnTo>
                  <a:lnTo>
                    <a:pt x="1096678" y="938004"/>
                  </a:lnTo>
                  <a:lnTo>
                    <a:pt x="1067075" y="908502"/>
                  </a:lnTo>
                  <a:close/>
                </a:path>
                <a:path w="1183004" h="1071245">
                  <a:moveTo>
                    <a:pt x="1096678" y="938004"/>
                  </a:moveTo>
                  <a:lnTo>
                    <a:pt x="794970" y="938004"/>
                  </a:lnTo>
                  <a:lnTo>
                    <a:pt x="806283" y="948301"/>
                  </a:lnTo>
                  <a:lnTo>
                    <a:pt x="840055" y="979482"/>
                  </a:lnTo>
                  <a:lnTo>
                    <a:pt x="865281" y="999274"/>
                  </a:lnTo>
                  <a:lnTo>
                    <a:pt x="892657" y="1013421"/>
                  </a:lnTo>
                  <a:lnTo>
                    <a:pt x="922278" y="1021889"/>
                  </a:lnTo>
                  <a:lnTo>
                    <a:pt x="954241" y="1024643"/>
                  </a:lnTo>
                  <a:lnTo>
                    <a:pt x="1176237" y="1024643"/>
                  </a:lnTo>
                  <a:lnTo>
                    <a:pt x="1181215" y="1023932"/>
                  </a:lnTo>
                  <a:lnTo>
                    <a:pt x="1182381" y="1023932"/>
                  </a:lnTo>
                  <a:lnTo>
                    <a:pt x="1169633" y="1010711"/>
                  </a:lnTo>
                  <a:lnTo>
                    <a:pt x="1096678" y="938004"/>
                  </a:lnTo>
                  <a:close/>
                </a:path>
                <a:path w="1183004" h="1071245">
                  <a:moveTo>
                    <a:pt x="987124" y="828822"/>
                  </a:moveTo>
                  <a:lnTo>
                    <a:pt x="762725" y="828822"/>
                  </a:lnTo>
                  <a:lnTo>
                    <a:pt x="803974" y="857232"/>
                  </a:lnTo>
                  <a:lnTo>
                    <a:pt x="1015631" y="857232"/>
                  </a:lnTo>
                  <a:lnTo>
                    <a:pt x="987124" y="828822"/>
                  </a:lnTo>
                  <a:close/>
                </a:path>
                <a:path w="1183004" h="1071245">
                  <a:moveTo>
                    <a:pt x="918413" y="760343"/>
                  </a:moveTo>
                  <a:lnTo>
                    <a:pt x="663411" y="760343"/>
                  </a:lnTo>
                  <a:lnTo>
                    <a:pt x="704737" y="788829"/>
                  </a:lnTo>
                  <a:lnTo>
                    <a:pt x="946996" y="788829"/>
                  </a:lnTo>
                  <a:lnTo>
                    <a:pt x="918413" y="760343"/>
                  </a:lnTo>
                  <a:close/>
                </a:path>
                <a:path w="1183004" h="1071245">
                  <a:moveTo>
                    <a:pt x="849689" y="691852"/>
                  </a:moveTo>
                  <a:lnTo>
                    <a:pt x="564084" y="691852"/>
                  </a:lnTo>
                  <a:lnTo>
                    <a:pt x="605334" y="720351"/>
                  </a:lnTo>
                  <a:lnTo>
                    <a:pt x="878285" y="720351"/>
                  </a:lnTo>
                  <a:lnTo>
                    <a:pt x="849689" y="691852"/>
                  </a:lnTo>
                  <a:close/>
                </a:path>
                <a:path w="1183004" h="1071245">
                  <a:moveTo>
                    <a:pt x="780905" y="623298"/>
                  </a:moveTo>
                  <a:lnTo>
                    <a:pt x="464694" y="623298"/>
                  </a:lnTo>
                  <a:lnTo>
                    <a:pt x="506020" y="651784"/>
                  </a:lnTo>
                  <a:lnTo>
                    <a:pt x="809484" y="651784"/>
                  </a:lnTo>
                  <a:lnTo>
                    <a:pt x="780905" y="623298"/>
                  </a:lnTo>
                  <a:close/>
                </a:path>
                <a:path w="1183004" h="1071245">
                  <a:moveTo>
                    <a:pt x="712210" y="554819"/>
                  </a:moveTo>
                  <a:lnTo>
                    <a:pt x="365367" y="554819"/>
                  </a:lnTo>
                  <a:lnTo>
                    <a:pt x="406617" y="583305"/>
                  </a:lnTo>
                  <a:lnTo>
                    <a:pt x="740786" y="583305"/>
                  </a:lnTo>
                  <a:lnTo>
                    <a:pt x="712210" y="554819"/>
                  </a:lnTo>
                  <a:close/>
                </a:path>
                <a:path w="1183004" h="1071245">
                  <a:moveTo>
                    <a:pt x="643502" y="486328"/>
                  </a:moveTo>
                  <a:lnTo>
                    <a:pt x="266053" y="486328"/>
                  </a:lnTo>
                  <a:lnTo>
                    <a:pt x="307303" y="514814"/>
                  </a:lnTo>
                  <a:lnTo>
                    <a:pt x="672078" y="514814"/>
                  </a:lnTo>
                  <a:lnTo>
                    <a:pt x="643502" y="486328"/>
                  </a:lnTo>
                  <a:close/>
                </a:path>
                <a:path w="1183004" h="1071245">
                  <a:moveTo>
                    <a:pt x="574034" y="417850"/>
                  </a:moveTo>
                  <a:lnTo>
                    <a:pt x="166650" y="417850"/>
                  </a:lnTo>
                  <a:lnTo>
                    <a:pt x="207976" y="446336"/>
                  </a:lnTo>
                  <a:lnTo>
                    <a:pt x="603123" y="446336"/>
                  </a:lnTo>
                  <a:lnTo>
                    <a:pt x="574034" y="417850"/>
                  </a:lnTo>
                  <a:close/>
                </a:path>
                <a:path w="1183004" h="1071245">
                  <a:moveTo>
                    <a:pt x="504217" y="349282"/>
                  </a:moveTo>
                  <a:lnTo>
                    <a:pt x="67336" y="349282"/>
                  </a:lnTo>
                  <a:lnTo>
                    <a:pt x="108662" y="377781"/>
                  </a:lnTo>
                  <a:lnTo>
                    <a:pt x="533190" y="377781"/>
                  </a:lnTo>
                  <a:lnTo>
                    <a:pt x="504217" y="349282"/>
                  </a:lnTo>
                  <a:close/>
                </a:path>
                <a:path w="1183004" h="1071245">
                  <a:moveTo>
                    <a:pt x="492832" y="90152"/>
                  </a:moveTo>
                  <a:lnTo>
                    <a:pt x="178233" y="90152"/>
                  </a:lnTo>
                  <a:lnTo>
                    <a:pt x="196652" y="93874"/>
                  </a:lnTo>
                  <a:lnTo>
                    <a:pt x="211680" y="104023"/>
                  </a:lnTo>
                  <a:lnTo>
                    <a:pt x="221804" y="119073"/>
                  </a:lnTo>
                  <a:lnTo>
                    <a:pt x="225515" y="137497"/>
                  </a:lnTo>
                  <a:lnTo>
                    <a:pt x="221804" y="155929"/>
                  </a:lnTo>
                  <a:lnTo>
                    <a:pt x="211680" y="170982"/>
                  </a:lnTo>
                  <a:lnTo>
                    <a:pt x="196652" y="181133"/>
                  </a:lnTo>
                  <a:lnTo>
                    <a:pt x="178233" y="184856"/>
                  </a:lnTo>
                  <a:lnTo>
                    <a:pt x="465154" y="184856"/>
                  </a:lnTo>
                  <a:lnTo>
                    <a:pt x="468967" y="151916"/>
                  </a:lnTo>
                  <a:lnTo>
                    <a:pt x="481793" y="109805"/>
                  </a:lnTo>
                  <a:lnTo>
                    <a:pt x="492832" y="90152"/>
                  </a:lnTo>
                  <a:close/>
                </a:path>
              </a:pathLst>
            </a:custGeom>
            <a:solidFill>
              <a:srgbClr val="31798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080878" y="3296881"/>
              <a:ext cx="1558290" cy="1269365"/>
            </a:xfrm>
            <a:custGeom>
              <a:avLst/>
              <a:gdLst/>
              <a:ahLst/>
              <a:cxnLst/>
              <a:rect l="l" t="t" r="r" b="b"/>
              <a:pathLst>
                <a:path w="1558289" h="1269364">
                  <a:moveTo>
                    <a:pt x="258267" y="129133"/>
                  </a:moveTo>
                  <a:lnTo>
                    <a:pt x="162267" y="113423"/>
                  </a:lnTo>
                  <a:lnTo>
                    <a:pt x="129133" y="0"/>
                  </a:lnTo>
                  <a:lnTo>
                    <a:pt x="115912" y="90551"/>
                  </a:lnTo>
                  <a:lnTo>
                    <a:pt x="0" y="129133"/>
                  </a:lnTo>
                  <a:lnTo>
                    <a:pt x="89890" y="139585"/>
                  </a:lnTo>
                  <a:lnTo>
                    <a:pt x="129133" y="258267"/>
                  </a:lnTo>
                  <a:lnTo>
                    <a:pt x="142417" y="161734"/>
                  </a:lnTo>
                  <a:lnTo>
                    <a:pt x="145084" y="153289"/>
                  </a:lnTo>
                  <a:lnTo>
                    <a:pt x="150215" y="146342"/>
                  </a:lnTo>
                  <a:lnTo>
                    <a:pt x="157314" y="141427"/>
                  </a:lnTo>
                  <a:lnTo>
                    <a:pt x="165849" y="139014"/>
                  </a:lnTo>
                  <a:lnTo>
                    <a:pt x="258267" y="129133"/>
                  </a:lnTo>
                  <a:close/>
                </a:path>
                <a:path w="1558289" h="1269364">
                  <a:moveTo>
                    <a:pt x="1277581" y="129133"/>
                  </a:moveTo>
                  <a:lnTo>
                    <a:pt x="1181582" y="113423"/>
                  </a:lnTo>
                  <a:lnTo>
                    <a:pt x="1148448" y="0"/>
                  </a:lnTo>
                  <a:lnTo>
                    <a:pt x="1135227" y="90551"/>
                  </a:lnTo>
                  <a:lnTo>
                    <a:pt x="1019314" y="129133"/>
                  </a:lnTo>
                  <a:lnTo>
                    <a:pt x="1109205" y="139585"/>
                  </a:lnTo>
                  <a:lnTo>
                    <a:pt x="1148448" y="258267"/>
                  </a:lnTo>
                  <a:lnTo>
                    <a:pt x="1161745" y="161734"/>
                  </a:lnTo>
                  <a:lnTo>
                    <a:pt x="1164399" y="153289"/>
                  </a:lnTo>
                  <a:lnTo>
                    <a:pt x="1169530" y="146342"/>
                  </a:lnTo>
                  <a:lnTo>
                    <a:pt x="1176629" y="141427"/>
                  </a:lnTo>
                  <a:lnTo>
                    <a:pt x="1185164" y="139014"/>
                  </a:lnTo>
                  <a:lnTo>
                    <a:pt x="1277581" y="129133"/>
                  </a:lnTo>
                  <a:close/>
                </a:path>
                <a:path w="1558289" h="1269364">
                  <a:moveTo>
                    <a:pt x="1544815" y="1205534"/>
                  </a:moveTo>
                  <a:lnTo>
                    <a:pt x="1544688" y="1205255"/>
                  </a:lnTo>
                  <a:lnTo>
                    <a:pt x="1539087" y="1192733"/>
                  </a:lnTo>
                  <a:lnTo>
                    <a:pt x="1511858" y="1131925"/>
                  </a:lnTo>
                  <a:lnTo>
                    <a:pt x="1510030" y="1128801"/>
                  </a:lnTo>
                  <a:lnTo>
                    <a:pt x="1508874" y="1126832"/>
                  </a:lnTo>
                  <a:lnTo>
                    <a:pt x="1498574" y="1128801"/>
                  </a:lnTo>
                  <a:lnTo>
                    <a:pt x="1367713" y="1128522"/>
                  </a:lnTo>
                  <a:lnTo>
                    <a:pt x="1279893" y="1126629"/>
                  </a:lnTo>
                  <a:lnTo>
                    <a:pt x="1219377" y="1121143"/>
                  </a:lnTo>
                  <a:lnTo>
                    <a:pt x="1175143" y="1113116"/>
                  </a:lnTo>
                  <a:lnTo>
                    <a:pt x="1111173" y="1094168"/>
                  </a:lnTo>
                  <a:lnTo>
                    <a:pt x="1079284" y="1085596"/>
                  </a:lnTo>
                  <a:lnTo>
                    <a:pt x="1043343" y="1077518"/>
                  </a:lnTo>
                  <a:lnTo>
                    <a:pt x="1012367" y="1071829"/>
                  </a:lnTo>
                  <a:lnTo>
                    <a:pt x="981494" y="1070127"/>
                  </a:lnTo>
                  <a:lnTo>
                    <a:pt x="945908" y="1074013"/>
                  </a:lnTo>
                  <a:lnTo>
                    <a:pt x="878116" y="1098029"/>
                  </a:lnTo>
                  <a:lnTo>
                    <a:pt x="814895" y="1152906"/>
                  </a:lnTo>
                  <a:lnTo>
                    <a:pt x="780376" y="1192733"/>
                  </a:lnTo>
                  <a:lnTo>
                    <a:pt x="763079" y="1172362"/>
                  </a:lnTo>
                  <a:lnTo>
                    <a:pt x="721271" y="1128801"/>
                  </a:lnTo>
                  <a:lnTo>
                    <a:pt x="685266" y="1099667"/>
                  </a:lnTo>
                  <a:lnTo>
                    <a:pt x="622134" y="1075474"/>
                  </a:lnTo>
                  <a:lnTo>
                    <a:pt x="617270" y="1074483"/>
                  </a:lnTo>
                  <a:lnTo>
                    <a:pt x="614845" y="1074013"/>
                  </a:lnTo>
                  <a:lnTo>
                    <a:pt x="593813" y="1071016"/>
                  </a:lnTo>
                  <a:lnTo>
                    <a:pt x="576605" y="1070127"/>
                  </a:lnTo>
                  <a:lnTo>
                    <a:pt x="573036" y="1070127"/>
                  </a:lnTo>
                  <a:lnTo>
                    <a:pt x="526999" y="1075474"/>
                  </a:lnTo>
                  <a:lnTo>
                    <a:pt x="474751" y="1087081"/>
                  </a:lnTo>
                  <a:lnTo>
                    <a:pt x="418757" y="1103947"/>
                  </a:lnTo>
                  <a:lnTo>
                    <a:pt x="394677" y="1110830"/>
                  </a:lnTo>
                  <a:lnTo>
                    <a:pt x="335648" y="1121867"/>
                  </a:lnTo>
                  <a:lnTo>
                    <a:pt x="253136" y="1127785"/>
                  </a:lnTo>
                  <a:lnTo>
                    <a:pt x="188645" y="1128522"/>
                  </a:lnTo>
                  <a:lnTo>
                    <a:pt x="62141" y="1128801"/>
                  </a:lnTo>
                  <a:lnTo>
                    <a:pt x="51879" y="1126832"/>
                  </a:lnTo>
                  <a:lnTo>
                    <a:pt x="48907" y="1131925"/>
                  </a:lnTo>
                  <a:lnTo>
                    <a:pt x="15925" y="1205572"/>
                  </a:lnTo>
                  <a:lnTo>
                    <a:pt x="84836" y="1205572"/>
                  </a:lnTo>
                  <a:lnTo>
                    <a:pt x="662711" y="1205458"/>
                  </a:lnTo>
                  <a:lnTo>
                    <a:pt x="666788" y="1222603"/>
                  </a:lnTo>
                  <a:lnTo>
                    <a:pt x="694448" y="1255826"/>
                  </a:lnTo>
                  <a:lnTo>
                    <a:pt x="736511" y="1267358"/>
                  </a:lnTo>
                  <a:lnTo>
                    <a:pt x="779526" y="1268971"/>
                  </a:lnTo>
                  <a:lnTo>
                    <a:pt x="781164" y="1268971"/>
                  </a:lnTo>
                  <a:lnTo>
                    <a:pt x="824166" y="1267358"/>
                  </a:lnTo>
                  <a:lnTo>
                    <a:pt x="866241" y="1255826"/>
                  </a:lnTo>
                  <a:lnTo>
                    <a:pt x="893927" y="1222603"/>
                  </a:lnTo>
                  <a:lnTo>
                    <a:pt x="898055" y="1205407"/>
                  </a:lnTo>
                  <a:lnTo>
                    <a:pt x="1119492" y="1205357"/>
                  </a:lnTo>
                  <a:lnTo>
                    <a:pt x="1544815" y="1205534"/>
                  </a:lnTo>
                  <a:close/>
                </a:path>
                <a:path w="1558289" h="1269364">
                  <a:moveTo>
                    <a:pt x="1557896" y="453301"/>
                  </a:moveTo>
                  <a:lnTo>
                    <a:pt x="1461897" y="437591"/>
                  </a:lnTo>
                  <a:lnTo>
                    <a:pt x="1428762" y="324167"/>
                  </a:lnTo>
                  <a:lnTo>
                    <a:pt x="1415542" y="414718"/>
                  </a:lnTo>
                  <a:lnTo>
                    <a:pt x="1299629" y="453301"/>
                  </a:lnTo>
                  <a:lnTo>
                    <a:pt x="1389519" y="463753"/>
                  </a:lnTo>
                  <a:lnTo>
                    <a:pt x="1428762" y="582434"/>
                  </a:lnTo>
                  <a:lnTo>
                    <a:pt x="1442059" y="485902"/>
                  </a:lnTo>
                  <a:lnTo>
                    <a:pt x="1444713" y="477456"/>
                  </a:lnTo>
                  <a:lnTo>
                    <a:pt x="1449844" y="470509"/>
                  </a:lnTo>
                  <a:lnTo>
                    <a:pt x="1456944" y="465594"/>
                  </a:lnTo>
                  <a:lnTo>
                    <a:pt x="1465478" y="463181"/>
                  </a:lnTo>
                  <a:lnTo>
                    <a:pt x="1557896" y="453301"/>
                  </a:lnTo>
                  <a:close/>
                </a:path>
              </a:pathLst>
            </a:custGeom>
            <a:solidFill>
              <a:srgbClr val="01271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/>
          <p:nvPr/>
        </p:nvSpPr>
        <p:spPr>
          <a:xfrm>
            <a:off x="5272876" y="2920919"/>
            <a:ext cx="258445" cy="258445"/>
          </a:xfrm>
          <a:custGeom>
            <a:avLst/>
            <a:gdLst/>
            <a:ahLst/>
            <a:cxnLst/>
            <a:rect l="l" t="t" r="r" b="b"/>
            <a:pathLst>
              <a:path w="258445" h="258444">
                <a:moveTo>
                  <a:pt x="129133" y="0"/>
                </a:moveTo>
                <a:lnTo>
                  <a:pt x="115912" y="90551"/>
                </a:lnTo>
                <a:lnTo>
                  <a:pt x="0" y="129133"/>
                </a:lnTo>
                <a:lnTo>
                  <a:pt x="89890" y="139585"/>
                </a:lnTo>
                <a:lnTo>
                  <a:pt x="129133" y="258267"/>
                </a:lnTo>
                <a:lnTo>
                  <a:pt x="142430" y="161734"/>
                </a:lnTo>
                <a:lnTo>
                  <a:pt x="258267" y="129133"/>
                </a:lnTo>
                <a:lnTo>
                  <a:pt x="162267" y="113423"/>
                </a:lnTo>
                <a:lnTo>
                  <a:pt x="154133" y="110688"/>
                </a:lnTo>
                <a:lnTo>
                  <a:pt x="147448" y="105641"/>
                </a:lnTo>
                <a:lnTo>
                  <a:pt x="142670" y="98761"/>
                </a:lnTo>
                <a:lnTo>
                  <a:pt x="140258" y="90525"/>
                </a:lnTo>
                <a:lnTo>
                  <a:pt x="129133" y="0"/>
                </a:lnTo>
                <a:close/>
              </a:path>
            </a:pathLst>
          </a:custGeom>
          <a:solidFill>
            <a:srgbClr val="0127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337902" y="2920919"/>
            <a:ext cx="258445" cy="258445"/>
          </a:xfrm>
          <a:custGeom>
            <a:avLst/>
            <a:gdLst/>
            <a:ahLst/>
            <a:cxnLst/>
            <a:rect l="l" t="t" r="r" b="b"/>
            <a:pathLst>
              <a:path w="258445" h="258444">
                <a:moveTo>
                  <a:pt x="129133" y="0"/>
                </a:moveTo>
                <a:lnTo>
                  <a:pt x="115912" y="90551"/>
                </a:lnTo>
                <a:lnTo>
                  <a:pt x="0" y="129133"/>
                </a:lnTo>
                <a:lnTo>
                  <a:pt x="89890" y="139585"/>
                </a:lnTo>
                <a:lnTo>
                  <a:pt x="129133" y="258267"/>
                </a:lnTo>
                <a:lnTo>
                  <a:pt x="142417" y="161734"/>
                </a:lnTo>
                <a:lnTo>
                  <a:pt x="258267" y="129133"/>
                </a:lnTo>
                <a:lnTo>
                  <a:pt x="162267" y="113423"/>
                </a:lnTo>
                <a:lnTo>
                  <a:pt x="154133" y="110688"/>
                </a:lnTo>
                <a:lnTo>
                  <a:pt x="147448" y="105641"/>
                </a:lnTo>
                <a:lnTo>
                  <a:pt x="142670" y="98761"/>
                </a:lnTo>
                <a:lnTo>
                  <a:pt x="140258" y="90525"/>
                </a:lnTo>
                <a:lnTo>
                  <a:pt x="129133" y="0"/>
                </a:lnTo>
                <a:close/>
              </a:path>
            </a:pathLst>
          </a:custGeom>
          <a:solidFill>
            <a:srgbClr val="01271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474839" y="5542572"/>
            <a:ext cx="970915" cy="327660"/>
          </a:xfrm>
          <a:custGeom>
            <a:avLst/>
            <a:gdLst/>
            <a:ahLst/>
            <a:cxnLst/>
            <a:rect l="l" t="t" r="r" b="b"/>
            <a:pathLst>
              <a:path w="970915" h="327660">
                <a:moveTo>
                  <a:pt x="212280" y="293878"/>
                </a:moveTo>
                <a:lnTo>
                  <a:pt x="37160" y="293878"/>
                </a:lnTo>
                <a:lnTo>
                  <a:pt x="44500" y="274447"/>
                </a:lnTo>
                <a:lnTo>
                  <a:pt x="59182" y="251701"/>
                </a:lnTo>
                <a:lnTo>
                  <a:pt x="82829" y="226174"/>
                </a:lnTo>
                <a:lnTo>
                  <a:pt x="117043" y="198399"/>
                </a:lnTo>
                <a:lnTo>
                  <a:pt x="155181" y="169938"/>
                </a:lnTo>
                <a:lnTo>
                  <a:pt x="180378" y="145389"/>
                </a:lnTo>
                <a:lnTo>
                  <a:pt x="194284" y="119748"/>
                </a:lnTo>
                <a:lnTo>
                  <a:pt x="198551" y="88023"/>
                </a:lnTo>
                <a:lnTo>
                  <a:pt x="193128" y="56273"/>
                </a:lnTo>
                <a:lnTo>
                  <a:pt x="176110" y="28143"/>
                </a:lnTo>
                <a:lnTo>
                  <a:pt x="146342" y="8051"/>
                </a:lnTo>
                <a:lnTo>
                  <a:pt x="102704" y="381"/>
                </a:lnTo>
                <a:lnTo>
                  <a:pt x="61468" y="7467"/>
                </a:lnTo>
                <a:lnTo>
                  <a:pt x="30797" y="26924"/>
                </a:lnTo>
                <a:lnTo>
                  <a:pt x="10820" y="56045"/>
                </a:lnTo>
                <a:lnTo>
                  <a:pt x="1625" y="92113"/>
                </a:lnTo>
                <a:lnTo>
                  <a:pt x="33147" y="92113"/>
                </a:lnTo>
                <a:lnTo>
                  <a:pt x="40855" y="65519"/>
                </a:lnTo>
                <a:lnTo>
                  <a:pt x="54343" y="45364"/>
                </a:lnTo>
                <a:lnTo>
                  <a:pt x="74549" y="32600"/>
                </a:lnTo>
                <a:lnTo>
                  <a:pt x="102400" y="28143"/>
                </a:lnTo>
                <a:lnTo>
                  <a:pt x="129286" y="32867"/>
                </a:lnTo>
                <a:lnTo>
                  <a:pt x="149148" y="45885"/>
                </a:lnTo>
                <a:lnTo>
                  <a:pt x="161455" y="65430"/>
                </a:lnTo>
                <a:lnTo>
                  <a:pt x="165671" y="89763"/>
                </a:lnTo>
                <a:lnTo>
                  <a:pt x="162052" y="114173"/>
                </a:lnTo>
                <a:lnTo>
                  <a:pt x="150266" y="133616"/>
                </a:lnTo>
                <a:lnTo>
                  <a:pt x="128879" y="152971"/>
                </a:lnTo>
                <a:lnTo>
                  <a:pt x="96481" y="177050"/>
                </a:lnTo>
                <a:lnTo>
                  <a:pt x="50939" y="215988"/>
                </a:lnTo>
                <a:lnTo>
                  <a:pt x="21158" y="252971"/>
                </a:lnTo>
                <a:lnTo>
                  <a:pt x="4927" y="287578"/>
                </a:lnTo>
                <a:lnTo>
                  <a:pt x="0" y="319354"/>
                </a:lnTo>
                <a:lnTo>
                  <a:pt x="0" y="321995"/>
                </a:lnTo>
                <a:lnTo>
                  <a:pt x="207010" y="321995"/>
                </a:lnTo>
                <a:lnTo>
                  <a:pt x="212280" y="293878"/>
                </a:lnTo>
                <a:close/>
              </a:path>
              <a:path w="970915" h="327660">
                <a:moveTo>
                  <a:pt x="465429" y="161150"/>
                </a:moveTo>
                <a:lnTo>
                  <a:pt x="462368" y="116078"/>
                </a:lnTo>
                <a:lnTo>
                  <a:pt x="462280" y="114833"/>
                </a:lnTo>
                <a:lnTo>
                  <a:pt x="451904" y="71818"/>
                </a:lnTo>
                <a:lnTo>
                  <a:pt x="451866" y="71640"/>
                </a:lnTo>
                <a:lnTo>
                  <a:pt x="451751" y="71196"/>
                </a:lnTo>
                <a:lnTo>
                  <a:pt x="432231" y="34582"/>
                </a:lnTo>
                <a:lnTo>
                  <a:pt x="432168" y="161150"/>
                </a:lnTo>
                <a:lnTo>
                  <a:pt x="429120" y="209689"/>
                </a:lnTo>
                <a:lnTo>
                  <a:pt x="429031" y="211061"/>
                </a:lnTo>
                <a:lnTo>
                  <a:pt x="417677" y="255498"/>
                </a:lnTo>
                <a:lnTo>
                  <a:pt x="395109" y="287362"/>
                </a:lnTo>
                <a:lnTo>
                  <a:pt x="358381" y="299554"/>
                </a:lnTo>
                <a:lnTo>
                  <a:pt x="322135" y="286600"/>
                </a:lnTo>
                <a:lnTo>
                  <a:pt x="299745" y="253682"/>
                </a:lnTo>
                <a:lnTo>
                  <a:pt x="288378" y="209689"/>
                </a:lnTo>
                <a:lnTo>
                  <a:pt x="285216" y="163512"/>
                </a:lnTo>
                <a:lnTo>
                  <a:pt x="288302" y="116078"/>
                </a:lnTo>
                <a:lnTo>
                  <a:pt x="288404" y="114617"/>
                </a:lnTo>
                <a:lnTo>
                  <a:pt x="288518" y="112788"/>
                </a:lnTo>
                <a:lnTo>
                  <a:pt x="300266" y="69418"/>
                </a:lnTo>
                <a:lnTo>
                  <a:pt x="323215" y="39179"/>
                </a:lnTo>
                <a:lnTo>
                  <a:pt x="360133" y="27825"/>
                </a:lnTo>
                <a:lnTo>
                  <a:pt x="396138" y="40093"/>
                </a:lnTo>
                <a:lnTo>
                  <a:pt x="418147" y="71640"/>
                </a:lnTo>
                <a:lnTo>
                  <a:pt x="429158" y="114617"/>
                </a:lnTo>
                <a:lnTo>
                  <a:pt x="432168" y="161150"/>
                </a:lnTo>
                <a:lnTo>
                  <a:pt x="432168" y="34531"/>
                </a:lnTo>
                <a:lnTo>
                  <a:pt x="424154" y="27825"/>
                </a:lnTo>
                <a:lnTo>
                  <a:pt x="402158" y="9423"/>
                </a:lnTo>
                <a:lnTo>
                  <a:pt x="402323" y="9423"/>
                </a:lnTo>
                <a:lnTo>
                  <a:pt x="359752" y="0"/>
                </a:lnTo>
                <a:lnTo>
                  <a:pt x="316801" y="9423"/>
                </a:lnTo>
                <a:lnTo>
                  <a:pt x="286029" y="34810"/>
                </a:lnTo>
                <a:lnTo>
                  <a:pt x="266014" y="71640"/>
                </a:lnTo>
                <a:lnTo>
                  <a:pt x="265912" y="71818"/>
                </a:lnTo>
                <a:lnTo>
                  <a:pt x="254952" y="116078"/>
                </a:lnTo>
                <a:lnTo>
                  <a:pt x="251637" y="163271"/>
                </a:lnTo>
                <a:lnTo>
                  <a:pt x="254698" y="209689"/>
                </a:lnTo>
                <a:lnTo>
                  <a:pt x="264909" y="253682"/>
                </a:lnTo>
                <a:lnTo>
                  <a:pt x="284962" y="292569"/>
                </a:lnTo>
                <a:lnTo>
                  <a:pt x="315391" y="318020"/>
                </a:lnTo>
                <a:lnTo>
                  <a:pt x="358305" y="327456"/>
                </a:lnTo>
                <a:lnTo>
                  <a:pt x="402653" y="317271"/>
                </a:lnTo>
                <a:lnTo>
                  <a:pt x="422795" y="299554"/>
                </a:lnTo>
                <a:lnTo>
                  <a:pt x="433387" y="290245"/>
                </a:lnTo>
                <a:lnTo>
                  <a:pt x="452640" y="251675"/>
                </a:lnTo>
                <a:lnTo>
                  <a:pt x="462597" y="206844"/>
                </a:lnTo>
                <a:lnTo>
                  <a:pt x="465429" y="161150"/>
                </a:lnTo>
                <a:close/>
              </a:path>
              <a:path w="970915" h="327660">
                <a:moveTo>
                  <a:pt x="720636" y="293878"/>
                </a:moveTo>
                <a:lnTo>
                  <a:pt x="545515" y="293878"/>
                </a:lnTo>
                <a:lnTo>
                  <a:pt x="552856" y="274447"/>
                </a:lnTo>
                <a:lnTo>
                  <a:pt x="567537" y="251701"/>
                </a:lnTo>
                <a:lnTo>
                  <a:pt x="591185" y="226174"/>
                </a:lnTo>
                <a:lnTo>
                  <a:pt x="625398" y="198399"/>
                </a:lnTo>
                <a:lnTo>
                  <a:pt x="663524" y="169938"/>
                </a:lnTo>
                <a:lnTo>
                  <a:pt x="688721" y="145389"/>
                </a:lnTo>
                <a:lnTo>
                  <a:pt x="702640" y="119748"/>
                </a:lnTo>
                <a:lnTo>
                  <a:pt x="706907" y="88023"/>
                </a:lnTo>
                <a:lnTo>
                  <a:pt x="701484" y="56273"/>
                </a:lnTo>
                <a:lnTo>
                  <a:pt x="684466" y="28143"/>
                </a:lnTo>
                <a:lnTo>
                  <a:pt x="654697" y="8051"/>
                </a:lnTo>
                <a:lnTo>
                  <a:pt x="611060" y="381"/>
                </a:lnTo>
                <a:lnTo>
                  <a:pt x="569823" y="7467"/>
                </a:lnTo>
                <a:lnTo>
                  <a:pt x="539153" y="26924"/>
                </a:lnTo>
                <a:lnTo>
                  <a:pt x="519163" y="56045"/>
                </a:lnTo>
                <a:lnTo>
                  <a:pt x="509981" y="92113"/>
                </a:lnTo>
                <a:lnTo>
                  <a:pt x="541502" y="92113"/>
                </a:lnTo>
                <a:lnTo>
                  <a:pt x="549211" y="65519"/>
                </a:lnTo>
                <a:lnTo>
                  <a:pt x="562698" y="45364"/>
                </a:lnTo>
                <a:lnTo>
                  <a:pt x="582904" y="32600"/>
                </a:lnTo>
                <a:lnTo>
                  <a:pt x="610755" y="28143"/>
                </a:lnTo>
                <a:lnTo>
                  <a:pt x="637641" y="32867"/>
                </a:lnTo>
                <a:lnTo>
                  <a:pt x="657504" y="45885"/>
                </a:lnTo>
                <a:lnTo>
                  <a:pt x="669810" y="65430"/>
                </a:lnTo>
                <a:lnTo>
                  <a:pt x="674027" y="89763"/>
                </a:lnTo>
                <a:lnTo>
                  <a:pt x="670407" y="114173"/>
                </a:lnTo>
                <a:lnTo>
                  <a:pt x="658622" y="133616"/>
                </a:lnTo>
                <a:lnTo>
                  <a:pt x="637235" y="152971"/>
                </a:lnTo>
                <a:lnTo>
                  <a:pt x="604837" y="177050"/>
                </a:lnTo>
                <a:lnTo>
                  <a:pt x="559295" y="215988"/>
                </a:lnTo>
                <a:lnTo>
                  <a:pt x="529513" y="252971"/>
                </a:lnTo>
                <a:lnTo>
                  <a:pt x="513270" y="287578"/>
                </a:lnTo>
                <a:lnTo>
                  <a:pt x="508355" y="319354"/>
                </a:lnTo>
                <a:lnTo>
                  <a:pt x="508355" y="321995"/>
                </a:lnTo>
                <a:lnTo>
                  <a:pt x="715365" y="321995"/>
                </a:lnTo>
                <a:lnTo>
                  <a:pt x="720636" y="293878"/>
                </a:lnTo>
                <a:close/>
              </a:path>
              <a:path w="970915" h="327660">
                <a:moveTo>
                  <a:pt x="970876" y="211963"/>
                </a:moveTo>
                <a:lnTo>
                  <a:pt x="964031" y="168783"/>
                </a:lnTo>
                <a:lnTo>
                  <a:pt x="944638" y="135674"/>
                </a:lnTo>
                <a:lnTo>
                  <a:pt x="914488" y="114452"/>
                </a:lnTo>
                <a:lnTo>
                  <a:pt x="875322" y="106972"/>
                </a:lnTo>
                <a:lnTo>
                  <a:pt x="848982" y="109512"/>
                </a:lnTo>
                <a:lnTo>
                  <a:pt x="829005" y="116357"/>
                </a:lnTo>
                <a:lnTo>
                  <a:pt x="814235" y="126339"/>
                </a:lnTo>
                <a:lnTo>
                  <a:pt x="803503" y="138252"/>
                </a:lnTo>
                <a:lnTo>
                  <a:pt x="806691" y="117589"/>
                </a:lnTo>
                <a:lnTo>
                  <a:pt x="810348" y="90678"/>
                </a:lnTo>
                <a:lnTo>
                  <a:pt x="814031" y="61214"/>
                </a:lnTo>
                <a:lnTo>
                  <a:pt x="817257" y="32905"/>
                </a:lnTo>
                <a:lnTo>
                  <a:pt x="958418" y="32905"/>
                </a:lnTo>
                <a:lnTo>
                  <a:pt x="962863" y="4559"/>
                </a:lnTo>
                <a:lnTo>
                  <a:pt x="790536" y="4559"/>
                </a:lnTo>
                <a:lnTo>
                  <a:pt x="785393" y="53644"/>
                </a:lnTo>
                <a:lnTo>
                  <a:pt x="779437" y="102082"/>
                </a:lnTo>
                <a:lnTo>
                  <a:pt x="773557" y="143916"/>
                </a:lnTo>
                <a:lnTo>
                  <a:pt x="768642" y="173202"/>
                </a:lnTo>
                <a:lnTo>
                  <a:pt x="799236" y="180009"/>
                </a:lnTo>
                <a:lnTo>
                  <a:pt x="807923" y="164388"/>
                </a:lnTo>
                <a:lnTo>
                  <a:pt x="820572" y="149999"/>
                </a:lnTo>
                <a:lnTo>
                  <a:pt x="840155" y="139433"/>
                </a:lnTo>
                <a:lnTo>
                  <a:pt x="869670" y="135343"/>
                </a:lnTo>
                <a:lnTo>
                  <a:pt x="901344" y="141947"/>
                </a:lnTo>
                <a:lnTo>
                  <a:pt x="922769" y="159562"/>
                </a:lnTo>
                <a:lnTo>
                  <a:pt x="934910" y="184950"/>
                </a:lnTo>
                <a:lnTo>
                  <a:pt x="938733" y="214807"/>
                </a:lnTo>
                <a:lnTo>
                  <a:pt x="934593" y="248818"/>
                </a:lnTo>
                <a:lnTo>
                  <a:pt x="921512" y="275729"/>
                </a:lnTo>
                <a:lnTo>
                  <a:pt x="898537" y="293408"/>
                </a:lnTo>
                <a:lnTo>
                  <a:pt x="864717" y="299783"/>
                </a:lnTo>
                <a:lnTo>
                  <a:pt x="835329" y="295021"/>
                </a:lnTo>
                <a:lnTo>
                  <a:pt x="814501" y="282346"/>
                </a:lnTo>
                <a:lnTo>
                  <a:pt x="800798" y="264083"/>
                </a:lnTo>
                <a:lnTo>
                  <a:pt x="792746" y="242620"/>
                </a:lnTo>
                <a:lnTo>
                  <a:pt x="761199" y="242620"/>
                </a:lnTo>
                <a:lnTo>
                  <a:pt x="772490" y="278663"/>
                </a:lnTo>
                <a:lnTo>
                  <a:pt x="794258" y="305295"/>
                </a:lnTo>
                <a:lnTo>
                  <a:pt x="825068" y="321805"/>
                </a:lnTo>
                <a:lnTo>
                  <a:pt x="863498" y="327469"/>
                </a:lnTo>
                <a:lnTo>
                  <a:pt x="911428" y="318681"/>
                </a:lnTo>
                <a:lnTo>
                  <a:pt x="944880" y="294398"/>
                </a:lnTo>
                <a:lnTo>
                  <a:pt x="964488" y="257784"/>
                </a:lnTo>
                <a:lnTo>
                  <a:pt x="970876" y="211963"/>
                </a:lnTo>
                <a:close/>
              </a:path>
            </a:pathLst>
          </a:custGeom>
          <a:solidFill>
            <a:srgbClr val="F7A1A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7" name="object 4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561735" y="5624517"/>
            <a:ext cx="142062" cy="142062"/>
          </a:xfrm>
          <a:prstGeom prst="rect">
            <a:avLst/>
          </a:prstGeom>
        </p:spPr>
      </p:pic>
      <p:pic>
        <p:nvPicPr>
          <p:cNvPr id="48" name="object 4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13753" y="5624517"/>
            <a:ext cx="142062" cy="142062"/>
          </a:xfrm>
          <a:prstGeom prst="rect">
            <a:avLst/>
          </a:prstGeom>
        </p:spPr>
      </p:pic>
      <p:sp>
        <p:nvSpPr>
          <p:cNvPr id="49" name="object 49"/>
          <p:cNvSpPr/>
          <p:nvPr/>
        </p:nvSpPr>
        <p:spPr>
          <a:xfrm>
            <a:off x="7216495" y="4692548"/>
            <a:ext cx="1487805" cy="262255"/>
          </a:xfrm>
          <a:custGeom>
            <a:avLst/>
            <a:gdLst/>
            <a:ahLst/>
            <a:cxnLst/>
            <a:rect l="l" t="t" r="r" b="b"/>
            <a:pathLst>
              <a:path w="1487804" h="262254">
                <a:moveTo>
                  <a:pt x="203466" y="201498"/>
                </a:moveTo>
                <a:lnTo>
                  <a:pt x="72593" y="201498"/>
                </a:lnTo>
                <a:lnTo>
                  <a:pt x="72593" y="153238"/>
                </a:lnTo>
                <a:lnTo>
                  <a:pt x="189839" y="153238"/>
                </a:lnTo>
                <a:lnTo>
                  <a:pt x="189839" y="97345"/>
                </a:lnTo>
                <a:lnTo>
                  <a:pt x="72593" y="97345"/>
                </a:lnTo>
                <a:lnTo>
                  <a:pt x="72593" y="55905"/>
                </a:lnTo>
                <a:lnTo>
                  <a:pt x="194805" y="55905"/>
                </a:lnTo>
                <a:lnTo>
                  <a:pt x="194805" y="12"/>
                </a:lnTo>
                <a:lnTo>
                  <a:pt x="0" y="12"/>
                </a:lnTo>
                <a:lnTo>
                  <a:pt x="0" y="257403"/>
                </a:lnTo>
                <a:lnTo>
                  <a:pt x="195046" y="257403"/>
                </a:lnTo>
                <a:lnTo>
                  <a:pt x="203466" y="201498"/>
                </a:lnTo>
                <a:close/>
              </a:path>
              <a:path w="1487804" h="262254">
                <a:moveTo>
                  <a:pt x="485063" y="0"/>
                </a:moveTo>
                <a:lnTo>
                  <a:pt x="407771" y="0"/>
                </a:lnTo>
                <a:lnTo>
                  <a:pt x="367665" y="136042"/>
                </a:lnTo>
                <a:lnTo>
                  <a:pt x="361683" y="157734"/>
                </a:lnTo>
                <a:lnTo>
                  <a:pt x="356781" y="177736"/>
                </a:lnTo>
                <a:lnTo>
                  <a:pt x="352704" y="197421"/>
                </a:lnTo>
                <a:lnTo>
                  <a:pt x="351561" y="197421"/>
                </a:lnTo>
                <a:lnTo>
                  <a:pt x="347103" y="176555"/>
                </a:lnTo>
                <a:lnTo>
                  <a:pt x="342239" y="156095"/>
                </a:lnTo>
                <a:lnTo>
                  <a:pt x="336600" y="134581"/>
                </a:lnTo>
                <a:lnTo>
                  <a:pt x="298030" y="0"/>
                </a:lnTo>
                <a:lnTo>
                  <a:pt x="217906" y="0"/>
                </a:lnTo>
                <a:lnTo>
                  <a:pt x="306006" y="257390"/>
                </a:lnTo>
                <a:lnTo>
                  <a:pt x="394982" y="257390"/>
                </a:lnTo>
                <a:lnTo>
                  <a:pt x="485063" y="0"/>
                </a:lnTo>
                <a:close/>
              </a:path>
              <a:path w="1487804" h="262254">
                <a:moveTo>
                  <a:pt x="723747" y="257390"/>
                </a:moveTo>
                <a:lnTo>
                  <a:pt x="707301" y="207327"/>
                </a:lnTo>
                <a:lnTo>
                  <a:pt x="688936" y="151434"/>
                </a:lnTo>
                <a:lnTo>
                  <a:pt x="655599" y="49936"/>
                </a:lnTo>
                <a:lnTo>
                  <a:pt x="639191" y="12"/>
                </a:lnTo>
                <a:lnTo>
                  <a:pt x="616127" y="12"/>
                </a:lnTo>
                <a:lnTo>
                  <a:pt x="616127" y="151434"/>
                </a:lnTo>
                <a:lnTo>
                  <a:pt x="561047" y="151434"/>
                </a:lnTo>
                <a:lnTo>
                  <a:pt x="568706" y="123850"/>
                </a:lnTo>
                <a:lnTo>
                  <a:pt x="575843" y="97193"/>
                </a:lnTo>
                <a:lnTo>
                  <a:pt x="582129" y="72288"/>
                </a:lnTo>
                <a:lnTo>
                  <a:pt x="587273" y="49936"/>
                </a:lnTo>
                <a:lnTo>
                  <a:pt x="588302" y="49936"/>
                </a:lnTo>
                <a:lnTo>
                  <a:pt x="593407" y="70700"/>
                </a:lnTo>
                <a:lnTo>
                  <a:pt x="599871" y="94932"/>
                </a:lnTo>
                <a:lnTo>
                  <a:pt x="607504" y="122047"/>
                </a:lnTo>
                <a:lnTo>
                  <a:pt x="616127" y="151434"/>
                </a:lnTo>
                <a:lnTo>
                  <a:pt x="616127" y="12"/>
                </a:lnTo>
                <a:lnTo>
                  <a:pt x="541553" y="12"/>
                </a:lnTo>
                <a:lnTo>
                  <a:pt x="460209" y="257390"/>
                </a:lnTo>
                <a:lnTo>
                  <a:pt x="533679" y="257390"/>
                </a:lnTo>
                <a:lnTo>
                  <a:pt x="548576" y="207327"/>
                </a:lnTo>
                <a:lnTo>
                  <a:pt x="629361" y="207327"/>
                </a:lnTo>
                <a:lnTo>
                  <a:pt x="644994" y="257390"/>
                </a:lnTo>
                <a:lnTo>
                  <a:pt x="723747" y="257390"/>
                </a:lnTo>
                <a:close/>
              </a:path>
              <a:path w="1487804" h="262254">
                <a:moveTo>
                  <a:pt x="947699" y="201498"/>
                </a:moveTo>
                <a:lnTo>
                  <a:pt x="826376" y="201498"/>
                </a:lnTo>
                <a:lnTo>
                  <a:pt x="826376" y="0"/>
                </a:lnTo>
                <a:lnTo>
                  <a:pt x="750735" y="0"/>
                </a:lnTo>
                <a:lnTo>
                  <a:pt x="750735" y="257390"/>
                </a:lnTo>
                <a:lnTo>
                  <a:pt x="939520" y="257390"/>
                </a:lnTo>
                <a:lnTo>
                  <a:pt x="947699" y="201498"/>
                </a:lnTo>
                <a:close/>
              </a:path>
              <a:path w="1487804" h="262254">
                <a:moveTo>
                  <a:pt x="1201928" y="0"/>
                </a:moveTo>
                <a:lnTo>
                  <a:pt x="1126159" y="0"/>
                </a:lnTo>
                <a:lnTo>
                  <a:pt x="1126159" y="158242"/>
                </a:lnTo>
                <a:lnTo>
                  <a:pt x="1123518" y="180492"/>
                </a:lnTo>
                <a:lnTo>
                  <a:pt x="1115872" y="195884"/>
                </a:lnTo>
                <a:lnTo>
                  <a:pt x="1103579" y="204838"/>
                </a:lnTo>
                <a:lnTo>
                  <a:pt x="1087018" y="207733"/>
                </a:lnTo>
                <a:lnTo>
                  <a:pt x="1070965" y="205193"/>
                </a:lnTo>
                <a:lnTo>
                  <a:pt x="1057935" y="196824"/>
                </a:lnTo>
                <a:lnTo>
                  <a:pt x="1049185" y="181533"/>
                </a:lnTo>
                <a:lnTo>
                  <a:pt x="1045997" y="158242"/>
                </a:lnTo>
                <a:lnTo>
                  <a:pt x="1045997" y="0"/>
                </a:lnTo>
                <a:lnTo>
                  <a:pt x="970483" y="0"/>
                </a:lnTo>
                <a:lnTo>
                  <a:pt x="970483" y="151003"/>
                </a:lnTo>
                <a:lnTo>
                  <a:pt x="978928" y="203669"/>
                </a:lnTo>
                <a:lnTo>
                  <a:pt x="1002626" y="237972"/>
                </a:lnTo>
                <a:lnTo>
                  <a:pt x="1039063" y="256578"/>
                </a:lnTo>
                <a:lnTo>
                  <a:pt x="1085748" y="262178"/>
                </a:lnTo>
                <a:lnTo>
                  <a:pt x="1131570" y="256781"/>
                </a:lnTo>
                <a:lnTo>
                  <a:pt x="1168425" y="238493"/>
                </a:lnTo>
                <a:lnTo>
                  <a:pt x="1192987" y="204165"/>
                </a:lnTo>
                <a:lnTo>
                  <a:pt x="1201928" y="150647"/>
                </a:lnTo>
                <a:lnTo>
                  <a:pt x="1201928" y="0"/>
                </a:lnTo>
                <a:close/>
              </a:path>
              <a:path w="1487804" h="262254">
                <a:moveTo>
                  <a:pt x="1487563" y="257390"/>
                </a:moveTo>
                <a:lnTo>
                  <a:pt x="1471117" y="207327"/>
                </a:lnTo>
                <a:lnTo>
                  <a:pt x="1452753" y="151434"/>
                </a:lnTo>
                <a:lnTo>
                  <a:pt x="1419415" y="49936"/>
                </a:lnTo>
                <a:lnTo>
                  <a:pt x="1403007" y="12"/>
                </a:lnTo>
                <a:lnTo>
                  <a:pt x="1379943" y="12"/>
                </a:lnTo>
                <a:lnTo>
                  <a:pt x="1379943" y="151434"/>
                </a:lnTo>
                <a:lnTo>
                  <a:pt x="1324851" y="151434"/>
                </a:lnTo>
                <a:lnTo>
                  <a:pt x="1332522" y="123850"/>
                </a:lnTo>
                <a:lnTo>
                  <a:pt x="1339659" y="97193"/>
                </a:lnTo>
                <a:lnTo>
                  <a:pt x="1345946" y="72288"/>
                </a:lnTo>
                <a:lnTo>
                  <a:pt x="1351089" y="49936"/>
                </a:lnTo>
                <a:lnTo>
                  <a:pt x="1352118" y="49936"/>
                </a:lnTo>
                <a:lnTo>
                  <a:pt x="1357223" y="70700"/>
                </a:lnTo>
                <a:lnTo>
                  <a:pt x="1363687" y="94932"/>
                </a:lnTo>
                <a:lnTo>
                  <a:pt x="1371320" y="122047"/>
                </a:lnTo>
                <a:lnTo>
                  <a:pt x="1379943" y="151434"/>
                </a:lnTo>
                <a:lnTo>
                  <a:pt x="1379943" y="12"/>
                </a:lnTo>
                <a:lnTo>
                  <a:pt x="1305369" y="12"/>
                </a:lnTo>
                <a:lnTo>
                  <a:pt x="1224026" y="257390"/>
                </a:lnTo>
                <a:lnTo>
                  <a:pt x="1297495" y="257390"/>
                </a:lnTo>
                <a:lnTo>
                  <a:pt x="1312392" y="207327"/>
                </a:lnTo>
                <a:lnTo>
                  <a:pt x="1393177" y="207327"/>
                </a:lnTo>
                <a:lnTo>
                  <a:pt x="1408798" y="257390"/>
                </a:lnTo>
                <a:lnTo>
                  <a:pt x="1487563" y="257390"/>
                </a:lnTo>
                <a:close/>
              </a:path>
            </a:pathLst>
          </a:custGeom>
          <a:solidFill>
            <a:srgbClr val="E63D6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213244" y="5010365"/>
            <a:ext cx="720090" cy="438784"/>
          </a:xfrm>
          <a:custGeom>
            <a:avLst/>
            <a:gdLst/>
            <a:ahLst/>
            <a:cxnLst/>
            <a:rect l="l" t="t" r="r" b="b"/>
            <a:pathLst>
              <a:path w="720090" h="438785">
                <a:moveTo>
                  <a:pt x="331876" y="130251"/>
                </a:moveTo>
                <a:lnTo>
                  <a:pt x="325615" y="0"/>
                </a:lnTo>
                <a:lnTo>
                  <a:pt x="0" y="0"/>
                </a:lnTo>
                <a:lnTo>
                  <a:pt x="0" y="13779"/>
                </a:lnTo>
                <a:lnTo>
                  <a:pt x="36944" y="13779"/>
                </a:lnTo>
                <a:lnTo>
                  <a:pt x="36944" y="424561"/>
                </a:lnTo>
                <a:lnTo>
                  <a:pt x="0" y="424561"/>
                </a:lnTo>
                <a:lnTo>
                  <a:pt x="0" y="438340"/>
                </a:lnTo>
                <a:lnTo>
                  <a:pt x="236702" y="438340"/>
                </a:lnTo>
                <a:lnTo>
                  <a:pt x="236702" y="424561"/>
                </a:lnTo>
                <a:lnTo>
                  <a:pt x="159054" y="424561"/>
                </a:lnTo>
                <a:lnTo>
                  <a:pt x="159054" y="233565"/>
                </a:lnTo>
                <a:lnTo>
                  <a:pt x="187236" y="233565"/>
                </a:lnTo>
                <a:lnTo>
                  <a:pt x="201764" y="234823"/>
                </a:lnTo>
                <a:lnTo>
                  <a:pt x="235762" y="253606"/>
                </a:lnTo>
                <a:lnTo>
                  <a:pt x="258127" y="298818"/>
                </a:lnTo>
                <a:lnTo>
                  <a:pt x="263626" y="320611"/>
                </a:lnTo>
                <a:lnTo>
                  <a:pt x="274269" y="320611"/>
                </a:lnTo>
                <a:lnTo>
                  <a:pt x="274269" y="135267"/>
                </a:lnTo>
                <a:lnTo>
                  <a:pt x="264871" y="135267"/>
                </a:lnTo>
                <a:lnTo>
                  <a:pt x="260324" y="153352"/>
                </a:lnTo>
                <a:lnTo>
                  <a:pt x="254228" y="169392"/>
                </a:lnTo>
                <a:lnTo>
                  <a:pt x="226669" y="204965"/>
                </a:lnTo>
                <a:lnTo>
                  <a:pt x="187236" y="217284"/>
                </a:lnTo>
                <a:lnTo>
                  <a:pt x="159054" y="217284"/>
                </a:lnTo>
                <a:lnTo>
                  <a:pt x="159054" y="13779"/>
                </a:lnTo>
                <a:lnTo>
                  <a:pt x="176580" y="13779"/>
                </a:lnTo>
                <a:lnTo>
                  <a:pt x="229247" y="19888"/>
                </a:lnTo>
                <a:lnTo>
                  <a:pt x="267068" y="38201"/>
                </a:lnTo>
                <a:lnTo>
                  <a:pt x="295630" y="73418"/>
                </a:lnTo>
                <a:lnTo>
                  <a:pt x="320611" y="130251"/>
                </a:lnTo>
                <a:lnTo>
                  <a:pt x="331876" y="130251"/>
                </a:lnTo>
                <a:close/>
              </a:path>
              <a:path w="720090" h="438785">
                <a:moveTo>
                  <a:pt x="719480" y="301828"/>
                </a:moveTo>
                <a:lnTo>
                  <a:pt x="706958" y="301828"/>
                </a:lnTo>
                <a:lnTo>
                  <a:pt x="697865" y="327545"/>
                </a:lnTo>
                <a:lnTo>
                  <a:pt x="685596" y="350824"/>
                </a:lnTo>
                <a:lnTo>
                  <a:pt x="651535" y="390118"/>
                </a:lnTo>
                <a:lnTo>
                  <a:pt x="606844" y="415950"/>
                </a:lnTo>
                <a:lnTo>
                  <a:pt x="553542" y="424561"/>
                </a:lnTo>
                <a:lnTo>
                  <a:pt x="529742" y="424561"/>
                </a:lnTo>
                <a:lnTo>
                  <a:pt x="529742" y="223545"/>
                </a:lnTo>
                <a:lnTo>
                  <a:pt x="544766" y="223545"/>
                </a:lnTo>
                <a:lnTo>
                  <a:pt x="586625" y="234823"/>
                </a:lnTo>
                <a:lnTo>
                  <a:pt x="614197" y="270357"/>
                </a:lnTo>
                <a:lnTo>
                  <a:pt x="627418" y="310591"/>
                </a:lnTo>
                <a:lnTo>
                  <a:pt x="638073" y="310591"/>
                </a:lnTo>
                <a:lnTo>
                  <a:pt x="638073" y="125247"/>
                </a:lnTo>
                <a:lnTo>
                  <a:pt x="628675" y="125247"/>
                </a:lnTo>
                <a:lnTo>
                  <a:pt x="623862" y="143065"/>
                </a:lnTo>
                <a:lnTo>
                  <a:pt x="617562" y="158978"/>
                </a:lnTo>
                <a:lnTo>
                  <a:pt x="589889" y="194767"/>
                </a:lnTo>
                <a:lnTo>
                  <a:pt x="551027" y="207264"/>
                </a:lnTo>
                <a:lnTo>
                  <a:pt x="529742" y="207264"/>
                </a:lnTo>
                <a:lnTo>
                  <a:pt x="529742" y="13779"/>
                </a:lnTo>
                <a:lnTo>
                  <a:pt x="551662" y="13779"/>
                </a:lnTo>
                <a:lnTo>
                  <a:pt x="600659" y="19646"/>
                </a:lnTo>
                <a:lnTo>
                  <a:pt x="636193" y="37261"/>
                </a:lnTo>
                <a:lnTo>
                  <a:pt x="664375" y="70688"/>
                </a:lnTo>
                <a:lnTo>
                  <a:pt x="691299" y="123990"/>
                </a:lnTo>
                <a:lnTo>
                  <a:pt x="702564" y="123990"/>
                </a:lnTo>
                <a:lnTo>
                  <a:pt x="696302" y="0"/>
                </a:lnTo>
                <a:lnTo>
                  <a:pt x="370687" y="0"/>
                </a:lnTo>
                <a:lnTo>
                  <a:pt x="370687" y="13779"/>
                </a:lnTo>
                <a:lnTo>
                  <a:pt x="407631" y="13779"/>
                </a:lnTo>
                <a:lnTo>
                  <a:pt x="407631" y="424561"/>
                </a:lnTo>
                <a:lnTo>
                  <a:pt x="370687" y="424561"/>
                </a:lnTo>
                <a:lnTo>
                  <a:pt x="370687" y="438340"/>
                </a:lnTo>
                <a:lnTo>
                  <a:pt x="714463" y="438340"/>
                </a:lnTo>
                <a:lnTo>
                  <a:pt x="719480" y="301828"/>
                </a:lnTo>
                <a:close/>
              </a:path>
            </a:pathLst>
          </a:custGeom>
          <a:solidFill>
            <a:srgbClr val="182F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7987207" y="5003469"/>
            <a:ext cx="720725" cy="451484"/>
          </a:xfrm>
          <a:custGeom>
            <a:avLst/>
            <a:gdLst/>
            <a:ahLst/>
            <a:cxnLst/>
            <a:rect l="l" t="t" r="r" b="b"/>
            <a:pathLst>
              <a:path w="720725" h="451485">
                <a:moveTo>
                  <a:pt x="318109" y="301828"/>
                </a:moveTo>
                <a:lnTo>
                  <a:pt x="313880" y="263321"/>
                </a:lnTo>
                <a:lnTo>
                  <a:pt x="297408" y="224002"/>
                </a:lnTo>
                <a:lnTo>
                  <a:pt x="270192" y="196316"/>
                </a:lnTo>
                <a:lnTo>
                  <a:pt x="230759" y="174409"/>
                </a:lnTo>
                <a:lnTo>
                  <a:pt x="194564" y="161810"/>
                </a:lnTo>
                <a:lnTo>
                  <a:pt x="153416" y="150291"/>
                </a:lnTo>
                <a:lnTo>
                  <a:pt x="135661" y="144919"/>
                </a:lnTo>
                <a:lnTo>
                  <a:pt x="91109" y="124307"/>
                </a:lnTo>
                <a:lnTo>
                  <a:pt x="67335" y="92608"/>
                </a:lnTo>
                <a:lnTo>
                  <a:pt x="65747" y="78587"/>
                </a:lnTo>
                <a:lnTo>
                  <a:pt x="67081" y="64465"/>
                </a:lnTo>
                <a:lnTo>
                  <a:pt x="87045" y="31013"/>
                </a:lnTo>
                <a:lnTo>
                  <a:pt x="128663" y="14274"/>
                </a:lnTo>
                <a:lnTo>
                  <a:pt x="146837" y="13157"/>
                </a:lnTo>
                <a:lnTo>
                  <a:pt x="165735" y="15214"/>
                </a:lnTo>
                <a:lnTo>
                  <a:pt x="201434" y="31648"/>
                </a:lnTo>
                <a:lnTo>
                  <a:pt x="234480" y="63830"/>
                </a:lnTo>
                <a:lnTo>
                  <a:pt x="265950" y="107505"/>
                </a:lnTo>
                <a:lnTo>
                  <a:pt x="281152" y="133388"/>
                </a:lnTo>
                <a:lnTo>
                  <a:pt x="291172" y="133388"/>
                </a:lnTo>
                <a:lnTo>
                  <a:pt x="286791" y="6896"/>
                </a:lnTo>
                <a:lnTo>
                  <a:pt x="279908" y="6896"/>
                </a:lnTo>
                <a:lnTo>
                  <a:pt x="275310" y="15252"/>
                </a:lnTo>
                <a:lnTo>
                  <a:pt x="270090" y="19431"/>
                </a:lnTo>
                <a:lnTo>
                  <a:pt x="264248" y="19431"/>
                </a:lnTo>
                <a:lnTo>
                  <a:pt x="258165" y="18821"/>
                </a:lnTo>
                <a:lnTo>
                  <a:pt x="248666" y="17005"/>
                </a:lnTo>
                <a:lnTo>
                  <a:pt x="235775" y="13970"/>
                </a:lnTo>
                <a:lnTo>
                  <a:pt x="219481" y="9715"/>
                </a:lnTo>
                <a:lnTo>
                  <a:pt x="201650" y="5473"/>
                </a:lnTo>
                <a:lnTo>
                  <a:pt x="184175" y="2438"/>
                </a:lnTo>
                <a:lnTo>
                  <a:pt x="167055" y="609"/>
                </a:lnTo>
                <a:lnTo>
                  <a:pt x="150291" y="0"/>
                </a:lnTo>
                <a:lnTo>
                  <a:pt x="117665" y="2501"/>
                </a:lnTo>
                <a:lnTo>
                  <a:pt x="63334" y="22555"/>
                </a:lnTo>
                <a:lnTo>
                  <a:pt x="24244" y="61099"/>
                </a:lnTo>
                <a:lnTo>
                  <a:pt x="4356" y="109004"/>
                </a:lnTo>
                <a:lnTo>
                  <a:pt x="1879" y="135890"/>
                </a:lnTo>
                <a:lnTo>
                  <a:pt x="4305" y="167792"/>
                </a:lnTo>
                <a:lnTo>
                  <a:pt x="23710" y="218198"/>
                </a:lnTo>
                <a:lnTo>
                  <a:pt x="60655" y="251434"/>
                </a:lnTo>
                <a:lnTo>
                  <a:pt x="109893" y="273900"/>
                </a:lnTo>
                <a:lnTo>
                  <a:pt x="151218" y="286486"/>
                </a:lnTo>
                <a:lnTo>
                  <a:pt x="173799" y="293509"/>
                </a:lnTo>
                <a:lnTo>
                  <a:pt x="210743" y="309321"/>
                </a:lnTo>
                <a:lnTo>
                  <a:pt x="244602" y="340271"/>
                </a:lnTo>
                <a:lnTo>
                  <a:pt x="251104" y="370395"/>
                </a:lnTo>
                <a:lnTo>
                  <a:pt x="249593" y="386384"/>
                </a:lnTo>
                <a:lnTo>
                  <a:pt x="226999" y="421436"/>
                </a:lnTo>
                <a:lnTo>
                  <a:pt x="186778" y="437286"/>
                </a:lnTo>
                <a:lnTo>
                  <a:pt x="171577" y="438340"/>
                </a:lnTo>
                <a:lnTo>
                  <a:pt x="148069" y="435800"/>
                </a:lnTo>
                <a:lnTo>
                  <a:pt x="102819" y="415442"/>
                </a:lnTo>
                <a:lnTo>
                  <a:pt x="60591" y="376428"/>
                </a:lnTo>
                <a:lnTo>
                  <a:pt x="25374" y="328841"/>
                </a:lnTo>
                <a:lnTo>
                  <a:pt x="10642" y="302463"/>
                </a:lnTo>
                <a:lnTo>
                  <a:pt x="0" y="302463"/>
                </a:lnTo>
                <a:lnTo>
                  <a:pt x="6261" y="451485"/>
                </a:lnTo>
                <a:lnTo>
                  <a:pt x="15036" y="451485"/>
                </a:lnTo>
                <a:lnTo>
                  <a:pt x="20447" y="438962"/>
                </a:lnTo>
                <a:lnTo>
                  <a:pt x="26085" y="432701"/>
                </a:lnTo>
                <a:lnTo>
                  <a:pt x="31940" y="432701"/>
                </a:lnTo>
                <a:lnTo>
                  <a:pt x="36995" y="433285"/>
                </a:lnTo>
                <a:lnTo>
                  <a:pt x="47193" y="435051"/>
                </a:lnTo>
                <a:lnTo>
                  <a:pt x="82969" y="442099"/>
                </a:lnTo>
                <a:lnTo>
                  <a:pt x="105333" y="446214"/>
                </a:lnTo>
                <a:lnTo>
                  <a:pt x="126403" y="449135"/>
                </a:lnTo>
                <a:lnTo>
                  <a:pt x="146189" y="450900"/>
                </a:lnTo>
                <a:lnTo>
                  <a:pt x="164693" y="451485"/>
                </a:lnTo>
                <a:lnTo>
                  <a:pt x="197459" y="448919"/>
                </a:lnTo>
                <a:lnTo>
                  <a:pt x="253034" y="428421"/>
                </a:lnTo>
                <a:lnTo>
                  <a:pt x="294322" y="388315"/>
                </a:lnTo>
                <a:lnTo>
                  <a:pt x="315468" y="333984"/>
                </a:lnTo>
                <a:lnTo>
                  <a:pt x="318109" y="301828"/>
                </a:lnTo>
                <a:close/>
              </a:path>
              <a:path w="720725" h="451485">
                <a:moveTo>
                  <a:pt x="720102" y="164071"/>
                </a:moveTo>
                <a:lnTo>
                  <a:pt x="713841" y="6896"/>
                </a:lnTo>
                <a:lnTo>
                  <a:pt x="344385" y="6896"/>
                </a:lnTo>
                <a:lnTo>
                  <a:pt x="338124" y="164071"/>
                </a:lnTo>
                <a:lnTo>
                  <a:pt x="350024" y="164071"/>
                </a:lnTo>
                <a:lnTo>
                  <a:pt x="362902" y="126746"/>
                </a:lnTo>
                <a:lnTo>
                  <a:pt x="375234" y="95580"/>
                </a:lnTo>
                <a:lnTo>
                  <a:pt x="398233" y="51663"/>
                </a:lnTo>
                <a:lnTo>
                  <a:pt x="441337" y="22021"/>
                </a:lnTo>
                <a:lnTo>
                  <a:pt x="460235" y="20040"/>
                </a:lnTo>
                <a:lnTo>
                  <a:pt x="468376" y="20040"/>
                </a:lnTo>
                <a:lnTo>
                  <a:pt x="468376" y="432079"/>
                </a:lnTo>
                <a:lnTo>
                  <a:pt x="415150" y="432079"/>
                </a:lnTo>
                <a:lnTo>
                  <a:pt x="415150" y="445236"/>
                </a:lnTo>
                <a:lnTo>
                  <a:pt x="643712" y="445236"/>
                </a:lnTo>
                <a:lnTo>
                  <a:pt x="643712" y="432079"/>
                </a:lnTo>
                <a:lnTo>
                  <a:pt x="590486" y="432079"/>
                </a:lnTo>
                <a:lnTo>
                  <a:pt x="590486" y="20040"/>
                </a:lnTo>
                <a:lnTo>
                  <a:pt x="597992" y="20040"/>
                </a:lnTo>
                <a:lnTo>
                  <a:pt x="616864" y="21932"/>
                </a:lnTo>
                <a:lnTo>
                  <a:pt x="659358" y="50419"/>
                </a:lnTo>
                <a:lnTo>
                  <a:pt x="682218" y="94018"/>
                </a:lnTo>
                <a:lnTo>
                  <a:pt x="708202" y="164071"/>
                </a:lnTo>
                <a:lnTo>
                  <a:pt x="720102" y="164071"/>
                </a:lnTo>
                <a:close/>
              </a:path>
            </a:pathLst>
          </a:custGeom>
          <a:solidFill>
            <a:srgbClr val="182F1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2" name="object 52"/>
          <p:cNvGrpSpPr/>
          <p:nvPr/>
        </p:nvGrpSpPr>
        <p:grpSpPr>
          <a:xfrm>
            <a:off x="7189789" y="3296881"/>
            <a:ext cx="1658620" cy="1269365"/>
            <a:chOff x="7189789" y="3296881"/>
            <a:chExt cx="1658620" cy="1269365"/>
          </a:xfrm>
        </p:grpSpPr>
        <p:sp>
          <p:nvSpPr>
            <p:cNvPr id="53" name="object 53"/>
            <p:cNvSpPr/>
            <p:nvPr/>
          </p:nvSpPr>
          <p:spPr>
            <a:xfrm>
              <a:off x="7523501" y="3319894"/>
              <a:ext cx="1183005" cy="1071245"/>
            </a:xfrm>
            <a:custGeom>
              <a:avLst/>
              <a:gdLst/>
              <a:ahLst/>
              <a:cxnLst/>
              <a:rect l="l" t="t" r="r" b="b"/>
              <a:pathLst>
                <a:path w="1183004" h="1071245">
                  <a:moveTo>
                    <a:pt x="334381" y="0"/>
                  </a:moveTo>
                  <a:lnTo>
                    <a:pt x="285231" y="587"/>
                  </a:lnTo>
                  <a:lnTo>
                    <a:pt x="236174" y="2305"/>
                  </a:lnTo>
                  <a:lnTo>
                    <a:pt x="187237" y="5468"/>
                  </a:lnTo>
                  <a:lnTo>
                    <a:pt x="143222" y="14784"/>
                  </a:lnTo>
                  <a:lnTo>
                    <a:pt x="103629" y="34031"/>
                  </a:lnTo>
                  <a:lnTo>
                    <a:pt x="69278" y="61739"/>
                  </a:lnTo>
                  <a:lnTo>
                    <a:pt x="40986" y="96436"/>
                  </a:lnTo>
                  <a:lnTo>
                    <a:pt x="19572" y="136650"/>
                  </a:lnTo>
                  <a:lnTo>
                    <a:pt x="5853" y="180910"/>
                  </a:lnTo>
                  <a:lnTo>
                    <a:pt x="649" y="227743"/>
                  </a:lnTo>
                  <a:lnTo>
                    <a:pt x="308" y="262888"/>
                  </a:lnTo>
                  <a:lnTo>
                    <a:pt x="410" y="597081"/>
                  </a:lnTo>
                  <a:lnTo>
                    <a:pt x="144" y="623298"/>
                  </a:lnTo>
                  <a:lnTo>
                    <a:pt x="69" y="630619"/>
                  </a:lnTo>
                  <a:lnTo>
                    <a:pt x="0" y="651784"/>
                  </a:lnTo>
                  <a:lnTo>
                    <a:pt x="3047" y="699223"/>
                  </a:lnTo>
                  <a:lnTo>
                    <a:pt x="3142" y="700696"/>
                  </a:lnTo>
                  <a:lnTo>
                    <a:pt x="14276" y="746133"/>
                  </a:lnTo>
                  <a:lnTo>
                    <a:pt x="32907" y="786345"/>
                  </a:lnTo>
                  <a:lnTo>
                    <a:pt x="58666" y="821535"/>
                  </a:lnTo>
                  <a:lnTo>
                    <a:pt x="91187" y="851907"/>
                  </a:lnTo>
                  <a:lnTo>
                    <a:pt x="130100" y="877666"/>
                  </a:lnTo>
                  <a:lnTo>
                    <a:pt x="32348" y="1070668"/>
                  </a:lnTo>
                  <a:lnTo>
                    <a:pt x="60988" y="1064355"/>
                  </a:lnTo>
                  <a:lnTo>
                    <a:pt x="85064" y="1057473"/>
                  </a:lnTo>
                  <a:lnTo>
                    <a:pt x="106909" y="1050476"/>
                  </a:lnTo>
                  <a:lnTo>
                    <a:pt x="128855" y="1043820"/>
                  </a:lnTo>
                  <a:lnTo>
                    <a:pt x="197410" y="908502"/>
                  </a:lnTo>
                  <a:lnTo>
                    <a:pt x="1067075" y="908502"/>
                  </a:lnTo>
                  <a:lnTo>
                    <a:pt x="1015631" y="857232"/>
                  </a:lnTo>
                  <a:lnTo>
                    <a:pt x="341656" y="857232"/>
                  </a:lnTo>
                  <a:lnTo>
                    <a:pt x="337745" y="856914"/>
                  </a:lnTo>
                  <a:lnTo>
                    <a:pt x="300234" y="849955"/>
                  </a:lnTo>
                  <a:lnTo>
                    <a:pt x="244920" y="830549"/>
                  </a:lnTo>
                  <a:lnTo>
                    <a:pt x="240856" y="828822"/>
                  </a:lnTo>
                  <a:lnTo>
                    <a:pt x="987124" y="828822"/>
                  </a:lnTo>
                  <a:lnTo>
                    <a:pt x="946996" y="788829"/>
                  </a:lnTo>
                  <a:lnTo>
                    <a:pt x="161875" y="788829"/>
                  </a:lnTo>
                  <a:lnTo>
                    <a:pt x="126810" y="760343"/>
                  </a:lnTo>
                  <a:lnTo>
                    <a:pt x="918413" y="760343"/>
                  </a:lnTo>
                  <a:lnTo>
                    <a:pt x="878285" y="720351"/>
                  </a:lnTo>
                  <a:lnTo>
                    <a:pt x="94806" y="720351"/>
                  </a:lnTo>
                  <a:lnTo>
                    <a:pt x="90712" y="713466"/>
                  </a:lnTo>
                  <a:lnTo>
                    <a:pt x="86889" y="706425"/>
                  </a:lnTo>
                  <a:lnTo>
                    <a:pt x="83346" y="699223"/>
                  </a:lnTo>
                  <a:lnTo>
                    <a:pt x="80087" y="691852"/>
                  </a:lnTo>
                  <a:lnTo>
                    <a:pt x="849689" y="691852"/>
                  </a:lnTo>
                  <a:lnTo>
                    <a:pt x="809484" y="651784"/>
                  </a:lnTo>
                  <a:lnTo>
                    <a:pt x="67412" y="651784"/>
                  </a:lnTo>
                  <a:lnTo>
                    <a:pt x="63031" y="623298"/>
                  </a:lnTo>
                  <a:lnTo>
                    <a:pt x="780905" y="623298"/>
                  </a:lnTo>
                  <a:lnTo>
                    <a:pt x="740786" y="583305"/>
                  </a:lnTo>
                  <a:lnTo>
                    <a:pt x="61621" y="583305"/>
                  </a:lnTo>
                  <a:lnTo>
                    <a:pt x="61724" y="576199"/>
                  </a:lnTo>
                  <a:lnTo>
                    <a:pt x="61809" y="569086"/>
                  </a:lnTo>
                  <a:lnTo>
                    <a:pt x="61878" y="561962"/>
                  </a:lnTo>
                  <a:lnTo>
                    <a:pt x="61939" y="554819"/>
                  </a:lnTo>
                  <a:lnTo>
                    <a:pt x="712210" y="554819"/>
                  </a:lnTo>
                  <a:lnTo>
                    <a:pt x="672078" y="514814"/>
                  </a:lnTo>
                  <a:lnTo>
                    <a:pt x="62167" y="514814"/>
                  </a:lnTo>
                  <a:lnTo>
                    <a:pt x="62244" y="486328"/>
                  </a:lnTo>
                  <a:lnTo>
                    <a:pt x="643502" y="486328"/>
                  </a:lnTo>
                  <a:lnTo>
                    <a:pt x="625844" y="468726"/>
                  </a:lnTo>
                  <a:lnTo>
                    <a:pt x="625755" y="468485"/>
                  </a:lnTo>
                  <a:lnTo>
                    <a:pt x="603123" y="446336"/>
                  </a:lnTo>
                  <a:lnTo>
                    <a:pt x="62167" y="446336"/>
                  </a:lnTo>
                  <a:lnTo>
                    <a:pt x="62091" y="417850"/>
                  </a:lnTo>
                  <a:lnTo>
                    <a:pt x="574034" y="417850"/>
                  </a:lnTo>
                  <a:lnTo>
                    <a:pt x="533190" y="377781"/>
                  </a:lnTo>
                  <a:lnTo>
                    <a:pt x="61939" y="377781"/>
                  </a:lnTo>
                  <a:lnTo>
                    <a:pt x="61826" y="356400"/>
                  </a:lnTo>
                  <a:lnTo>
                    <a:pt x="61774" y="349282"/>
                  </a:lnTo>
                  <a:lnTo>
                    <a:pt x="504217" y="349282"/>
                  </a:lnTo>
                  <a:lnTo>
                    <a:pt x="474079" y="319552"/>
                  </a:lnTo>
                  <a:lnTo>
                    <a:pt x="468386" y="281452"/>
                  </a:lnTo>
                  <a:lnTo>
                    <a:pt x="463756" y="196932"/>
                  </a:lnTo>
                  <a:lnTo>
                    <a:pt x="465154" y="184856"/>
                  </a:lnTo>
                  <a:lnTo>
                    <a:pt x="178233" y="184856"/>
                  </a:lnTo>
                  <a:lnTo>
                    <a:pt x="159809" y="181133"/>
                  </a:lnTo>
                  <a:lnTo>
                    <a:pt x="144759" y="170982"/>
                  </a:lnTo>
                  <a:lnTo>
                    <a:pt x="134609" y="155929"/>
                  </a:lnTo>
                  <a:lnTo>
                    <a:pt x="130887" y="137497"/>
                  </a:lnTo>
                  <a:lnTo>
                    <a:pt x="134609" y="119073"/>
                  </a:lnTo>
                  <a:lnTo>
                    <a:pt x="144759" y="104023"/>
                  </a:lnTo>
                  <a:lnTo>
                    <a:pt x="159809" y="93874"/>
                  </a:lnTo>
                  <a:lnTo>
                    <a:pt x="178233" y="90152"/>
                  </a:lnTo>
                  <a:lnTo>
                    <a:pt x="492832" y="90152"/>
                  </a:lnTo>
                  <a:lnTo>
                    <a:pt x="503698" y="70806"/>
                  </a:lnTo>
                  <a:lnTo>
                    <a:pt x="536148" y="35124"/>
                  </a:lnTo>
                  <a:lnTo>
                    <a:pt x="580607" y="2966"/>
                  </a:lnTo>
                  <a:lnTo>
                    <a:pt x="334381" y="0"/>
                  </a:lnTo>
                  <a:close/>
                </a:path>
                <a:path w="1183004" h="1071245">
                  <a:moveTo>
                    <a:pt x="291005" y="1023568"/>
                  </a:moveTo>
                  <a:lnTo>
                    <a:pt x="241288" y="1023568"/>
                  </a:lnTo>
                  <a:lnTo>
                    <a:pt x="262078" y="1024643"/>
                  </a:lnTo>
                  <a:lnTo>
                    <a:pt x="260833" y="1024643"/>
                  </a:lnTo>
                  <a:lnTo>
                    <a:pt x="281153" y="1027539"/>
                  </a:lnTo>
                  <a:lnTo>
                    <a:pt x="283579" y="1028009"/>
                  </a:lnTo>
                  <a:lnTo>
                    <a:pt x="285929" y="1028402"/>
                  </a:lnTo>
                  <a:lnTo>
                    <a:pt x="288278" y="1028948"/>
                  </a:lnTo>
                  <a:lnTo>
                    <a:pt x="291005" y="1023568"/>
                  </a:lnTo>
                  <a:close/>
                </a:path>
                <a:path w="1183004" h="1071245">
                  <a:moveTo>
                    <a:pt x="1067075" y="908502"/>
                  </a:moveTo>
                  <a:lnTo>
                    <a:pt x="197410" y="908502"/>
                  </a:lnTo>
                  <a:lnTo>
                    <a:pt x="223788" y="919144"/>
                  </a:lnTo>
                  <a:lnTo>
                    <a:pt x="231711" y="921859"/>
                  </a:lnTo>
                  <a:lnTo>
                    <a:pt x="239744" y="924367"/>
                  </a:lnTo>
                  <a:lnTo>
                    <a:pt x="247878" y="926670"/>
                  </a:lnTo>
                  <a:lnTo>
                    <a:pt x="256109" y="928771"/>
                  </a:lnTo>
                  <a:lnTo>
                    <a:pt x="206643" y="1026523"/>
                  </a:lnTo>
                  <a:lnTo>
                    <a:pt x="223757" y="1024326"/>
                  </a:lnTo>
                  <a:lnTo>
                    <a:pt x="241288" y="1023568"/>
                  </a:lnTo>
                  <a:lnTo>
                    <a:pt x="291005" y="1023568"/>
                  </a:lnTo>
                  <a:lnTo>
                    <a:pt x="334379" y="938004"/>
                  </a:lnTo>
                  <a:lnTo>
                    <a:pt x="1096678" y="938004"/>
                  </a:lnTo>
                  <a:lnTo>
                    <a:pt x="1067075" y="908502"/>
                  </a:lnTo>
                  <a:close/>
                </a:path>
                <a:path w="1183004" h="1071245">
                  <a:moveTo>
                    <a:pt x="1096678" y="938004"/>
                  </a:moveTo>
                  <a:lnTo>
                    <a:pt x="794970" y="938004"/>
                  </a:lnTo>
                  <a:lnTo>
                    <a:pt x="806283" y="948301"/>
                  </a:lnTo>
                  <a:lnTo>
                    <a:pt x="840055" y="979482"/>
                  </a:lnTo>
                  <a:lnTo>
                    <a:pt x="865281" y="999274"/>
                  </a:lnTo>
                  <a:lnTo>
                    <a:pt x="892657" y="1013421"/>
                  </a:lnTo>
                  <a:lnTo>
                    <a:pt x="922278" y="1021889"/>
                  </a:lnTo>
                  <a:lnTo>
                    <a:pt x="954241" y="1024643"/>
                  </a:lnTo>
                  <a:lnTo>
                    <a:pt x="1176237" y="1024643"/>
                  </a:lnTo>
                  <a:lnTo>
                    <a:pt x="1181215" y="1023932"/>
                  </a:lnTo>
                  <a:lnTo>
                    <a:pt x="1182381" y="1023932"/>
                  </a:lnTo>
                  <a:lnTo>
                    <a:pt x="1169633" y="1010711"/>
                  </a:lnTo>
                  <a:lnTo>
                    <a:pt x="1096678" y="938004"/>
                  </a:lnTo>
                  <a:close/>
                </a:path>
                <a:path w="1183004" h="1071245">
                  <a:moveTo>
                    <a:pt x="987124" y="828822"/>
                  </a:moveTo>
                  <a:lnTo>
                    <a:pt x="762725" y="828822"/>
                  </a:lnTo>
                  <a:lnTo>
                    <a:pt x="803974" y="857232"/>
                  </a:lnTo>
                  <a:lnTo>
                    <a:pt x="1015631" y="857232"/>
                  </a:lnTo>
                  <a:lnTo>
                    <a:pt x="987124" y="828822"/>
                  </a:lnTo>
                  <a:close/>
                </a:path>
                <a:path w="1183004" h="1071245">
                  <a:moveTo>
                    <a:pt x="918413" y="760343"/>
                  </a:moveTo>
                  <a:lnTo>
                    <a:pt x="663411" y="760343"/>
                  </a:lnTo>
                  <a:lnTo>
                    <a:pt x="704737" y="788829"/>
                  </a:lnTo>
                  <a:lnTo>
                    <a:pt x="946996" y="788829"/>
                  </a:lnTo>
                  <a:lnTo>
                    <a:pt x="918413" y="760343"/>
                  </a:lnTo>
                  <a:close/>
                </a:path>
                <a:path w="1183004" h="1071245">
                  <a:moveTo>
                    <a:pt x="849689" y="691852"/>
                  </a:moveTo>
                  <a:lnTo>
                    <a:pt x="564084" y="691852"/>
                  </a:lnTo>
                  <a:lnTo>
                    <a:pt x="605334" y="720351"/>
                  </a:lnTo>
                  <a:lnTo>
                    <a:pt x="878285" y="720351"/>
                  </a:lnTo>
                  <a:lnTo>
                    <a:pt x="849689" y="691852"/>
                  </a:lnTo>
                  <a:close/>
                </a:path>
                <a:path w="1183004" h="1071245">
                  <a:moveTo>
                    <a:pt x="780905" y="623298"/>
                  </a:moveTo>
                  <a:lnTo>
                    <a:pt x="464694" y="623298"/>
                  </a:lnTo>
                  <a:lnTo>
                    <a:pt x="506020" y="651784"/>
                  </a:lnTo>
                  <a:lnTo>
                    <a:pt x="809484" y="651784"/>
                  </a:lnTo>
                  <a:lnTo>
                    <a:pt x="780905" y="623298"/>
                  </a:lnTo>
                  <a:close/>
                </a:path>
                <a:path w="1183004" h="1071245">
                  <a:moveTo>
                    <a:pt x="712210" y="554819"/>
                  </a:moveTo>
                  <a:lnTo>
                    <a:pt x="365367" y="554819"/>
                  </a:lnTo>
                  <a:lnTo>
                    <a:pt x="406617" y="583305"/>
                  </a:lnTo>
                  <a:lnTo>
                    <a:pt x="740786" y="583305"/>
                  </a:lnTo>
                  <a:lnTo>
                    <a:pt x="712210" y="554819"/>
                  </a:lnTo>
                  <a:close/>
                </a:path>
                <a:path w="1183004" h="1071245">
                  <a:moveTo>
                    <a:pt x="643502" y="486328"/>
                  </a:moveTo>
                  <a:lnTo>
                    <a:pt x="266053" y="486328"/>
                  </a:lnTo>
                  <a:lnTo>
                    <a:pt x="307303" y="514814"/>
                  </a:lnTo>
                  <a:lnTo>
                    <a:pt x="672078" y="514814"/>
                  </a:lnTo>
                  <a:lnTo>
                    <a:pt x="643502" y="486328"/>
                  </a:lnTo>
                  <a:close/>
                </a:path>
                <a:path w="1183004" h="1071245">
                  <a:moveTo>
                    <a:pt x="574034" y="417850"/>
                  </a:moveTo>
                  <a:lnTo>
                    <a:pt x="166650" y="417850"/>
                  </a:lnTo>
                  <a:lnTo>
                    <a:pt x="207976" y="446336"/>
                  </a:lnTo>
                  <a:lnTo>
                    <a:pt x="603123" y="446336"/>
                  </a:lnTo>
                  <a:lnTo>
                    <a:pt x="574034" y="417850"/>
                  </a:lnTo>
                  <a:close/>
                </a:path>
                <a:path w="1183004" h="1071245">
                  <a:moveTo>
                    <a:pt x="504217" y="349282"/>
                  </a:moveTo>
                  <a:lnTo>
                    <a:pt x="67336" y="349282"/>
                  </a:lnTo>
                  <a:lnTo>
                    <a:pt x="108662" y="377781"/>
                  </a:lnTo>
                  <a:lnTo>
                    <a:pt x="533190" y="377781"/>
                  </a:lnTo>
                  <a:lnTo>
                    <a:pt x="504217" y="349282"/>
                  </a:lnTo>
                  <a:close/>
                </a:path>
                <a:path w="1183004" h="1071245">
                  <a:moveTo>
                    <a:pt x="492832" y="90152"/>
                  </a:moveTo>
                  <a:lnTo>
                    <a:pt x="178233" y="90152"/>
                  </a:lnTo>
                  <a:lnTo>
                    <a:pt x="196652" y="93874"/>
                  </a:lnTo>
                  <a:lnTo>
                    <a:pt x="211680" y="104023"/>
                  </a:lnTo>
                  <a:lnTo>
                    <a:pt x="221804" y="119073"/>
                  </a:lnTo>
                  <a:lnTo>
                    <a:pt x="225515" y="137497"/>
                  </a:lnTo>
                  <a:lnTo>
                    <a:pt x="221804" y="155929"/>
                  </a:lnTo>
                  <a:lnTo>
                    <a:pt x="211680" y="170982"/>
                  </a:lnTo>
                  <a:lnTo>
                    <a:pt x="196652" y="181133"/>
                  </a:lnTo>
                  <a:lnTo>
                    <a:pt x="178233" y="184856"/>
                  </a:lnTo>
                  <a:lnTo>
                    <a:pt x="465154" y="184856"/>
                  </a:lnTo>
                  <a:lnTo>
                    <a:pt x="468967" y="151916"/>
                  </a:lnTo>
                  <a:lnTo>
                    <a:pt x="481793" y="109805"/>
                  </a:lnTo>
                  <a:lnTo>
                    <a:pt x="492832" y="90152"/>
                  </a:lnTo>
                  <a:close/>
                </a:path>
              </a:pathLst>
            </a:custGeom>
            <a:solidFill>
              <a:srgbClr val="E63D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7189787" y="3296881"/>
              <a:ext cx="1558290" cy="1269365"/>
            </a:xfrm>
            <a:custGeom>
              <a:avLst/>
              <a:gdLst/>
              <a:ahLst/>
              <a:cxnLst/>
              <a:rect l="l" t="t" r="r" b="b"/>
              <a:pathLst>
                <a:path w="1558290" h="1269364">
                  <a:moveTo>
                    <a:pt x="258267" y="129133"/>
                  </a:moveTo>
                  <a:lnTo>
                    <a:pt x="162267" y="113423"/>
                  </a:lnTo>
                  <a:lnTo>
                    <a:pt x="129133" y="0"/>
                  </a:lnTo>
                  <a:lnTo>
                    <a:pt x="115912" y="90551"/>
                  </a:lnTo>
                  <a:lnTo>
                    <a:pt x="0" y="129133"/>
                  </a:lnTo>
                  <a:lnTo>
                    <a:pt x="89890" y="139585"/>
                  </a:lnTo>
                  <a:lnTo>
                    <a:pt x="129133" y="258267"/>
                  </a:lnTo>
                  <a:lnTo>
                    <a:pt x="142417" y="161734"/>
                  </a:lnTo>
                  <a:lnTo>
                    <a:pt x="145072" y="153289"/>
                  </a:lnTo>
                  <a:lnTo>
                    <a:pt x="150215" y="146342"/>
                  </a:lnTo>
                  <a:lnTo>
                    <a:pt x="157314" y="141427"/>
                  </a:lnTo>
                  <a:lnTo>
                    <a:pt x="165849" y="139014"/>
                  </a:lnTo>
                  <a:lnTo>
                    <a:pt x="258267" y="129133"/>
                  </a:lnTo>
                  <a:close/>
                </a:path>
                <a:path w="1558290" h="1269364">
                  <a:moveTo>
                    <a:pt x="1277581" y="129133"/>
                  </a:moveTo>
                  <a:lnTo>
                    <a:pt x="1181582" y="113423"/>
                  </a:lnTo>
                  <a:lnTo>
                    <a:pt x="1148448" y="0"/>
                  </a:lnTo>
                  <a:lnTo>
                    <a:pt x="1135227" y="90551"/>
                  </a:lnTo>
                  <a:lnTo>
                    <a:pt x="1019314" y="129133"/>
                  </a:lnTo>
                  <a:lnTo>
                    <a:pt x="1109205" y="139585"/>
                  </a:lnTo>
                  <a:lnTo>
                    <a:pt x="1148448" y="258267"/>
                  </a:lnTo>
                  <a:lnTo>
                    <a:pt x="1161732" y="161734"/>
                  </a:lnTo>
                  <a:lnTo>
                    <a:pt x="1164386" y="153289"/>
                  </a:lnTo>
                  <a:lnTo>
                    <a:pt x="1169530" y="146342"/>
                  </a:lnTo>
                  <a:lnTo>
                    <a:pt x="1176629" y="141427"/>
                  </a:lnTo>
                  <a:lnTo>
                    <a:pt x="1185164" y="139014"/>
                  </a:lnTo>
                  <a:lnTo>
                    <a:pt x="1277581" y="129133"/>
                  </a:lnTo>
                  <a:close/>
                </a:path>
                <a:path w="1558290" h="1269364">
                  <a:moveTo>
                    <a:pt x="1544802" y="1205534"/>
                  </a:moveTo>
                  <a:lnTo>
                    <a:pt x="1544688" y="1205255"/>
                  </a:lnTo>
                  <a:lnTo>
                    <a:pt x="1539087" y="1192733"/>
                  </a:lnTo>
                  <a:lnTo>
                    <a:pt x="1511858" y="1131925"/>
                  </a:lnTo>
                  <a:lnTo>
                    <a:pt x="1510017" y="1128801"/>
                  </a:lnTo>
                  <a:lnTo>
                    <a:pt x="1508874" y="1126832"/>
                  </a:lnTo>
                  <a:lnTo>
                    <a:pt x="1498574" y="1128801"/>
                  </a:lnTo>
                  <a:lnTo>
                    <a:pt x="1367713" y="1128522"/>
                  </a:lnTo>
                  <a:lnTo>
                    <a:pt x="1279880" y="1126629"/>
                  </a:lnTo>
                  <a:lnTo>
                    <a:pt x="1219377" y="1121143"/>
                  </a:lnTo>
                  <a:lnTo>
                    <a:pt x="1175143" y="1113116"/>
                  </a:lnTo>
                  <a:lnTo>
                    <a:pt x="1111173" y="1094168"/>
                  </a:lnTo>
                  <a:lnTo>
                    <a:pt x="1079284" y="1085596"/>
                  </a:lnTo>
                  <a:lnTo>
                    <a:pt x="1043343" y="1077518"/>
                  </a:lnTo>
                  <a:lnTo>
                    <a:pt x="1012355" y="1071829"/>
                  </a:lnTo>
                  <a:lnTo>
                    <a:pt x="981494" y="1070127"/>
                  </a:lnTo>
                  <a:lnTo>
                    <a:pt x="945908" y="1074013"/>
                  </a:lnTo>
                  <a:lnTo>
                    <a:pt x="878103" y="1098029"/>
                  </a:lnTo>
                  <a:lnTo>
                    <a:pt x="814895" y="1152906"/>
                  </a:lnTo>
                  <a:lnTo>
                    <a:pt x="780376" y="1192733"/>
                  </a:lnTo>
                  <a:lnTo>
                    <a:pt x="763079" y="1172362"/>
                  </a:lnTo>
                  <a:lnTo>
                    <a:pt x="721271" y="1128801"/>
                  </a:lnTo>
                  <a:lnTo>
                    <a:pt x="685253" y="1099667"/>
                  </a:lnTo>
                  <a:lnTo>
                    <a:pt x="622134" y="1075474"/>
                  </a:lnTo>
                  <a:lnTo>
                    <a:pt x="617270" y="1074483"/>
                  </a:lnTo>
                  <a:lnTo>
                    <a:pt x="614845" y="1074013"/>
                  </a:lnTo>
                  <a:lnTo>
                    <a:pt x="593813" y="1071016"/>
                  </a:lnTo>
                  <a:lnTo>
                    <a:pt x="576605" y="1070127"/>
                  </a:lnTo>
                  <a:lnTo>
                    <a:pt x="573036" y="1070127"/>
                  </a:lnTo>
                  <a:lnTo>
                    <a:pt x="526986" y="1075474"/>
                  </a:lnTo>
                  <a:lnTo>
                    <a:pt x="474751" y="1087081"/>
                  </a:lnTo>
                  <a:lnTo>
                    <a:pt x="418744" y="1103947"/>
                  </a:lnTo>
                  <a:lnTo>
                    <a:pt x="394677" y="1110830"/>
                  </a:lnTo>
                  <a:lnTo>
                    <a:pt x="335648" y="1121867"/>
                  </a:lnTo>
                  <a:lnTo>
                    <a:pt x="253136" y="1127785"/>
                  </a:lnTo>
                  <a:lnTo>
                    <a:pt x="188633" y="1128522"/>
                  </a:lnTo>
                  <a:lnTo>
                    <a:pt x="62141" y="1128801"/>
                  </a:lnTo>
                  <a:lnTo>
                    <a:pt x="51879" y="1126832"/>
                  </a:lnTo>
                  <a:lnTo>
                    <a:pt x="48907" y="1131925"/>
                  </a:lnTo>
                  <a:lnTo>
                    <a:pt x="15925" y="1205572"/>
                  </a:lnTo>
                  <a:lnTo>
                    <a:pt x="84836" y="1205572"/>
                  </a:lnTo>
                  <a:lnTo>
                    <a:pt x="662711" y="1205458"/>
                  </a:lnTo>
                  <a:lnTo>
                    <a:pt x="666788" y="1222603"/>
                  </a:lnTo>
                  <a:lnTo>
                    <a:pt x="694448" y="1255826"/>
                  </a:lnTo>
                  <a:lnTo>
                    <a:pt x="736511" y="1267358"/>
                  </a:lnTo>
                  <a:lnTo>
                    <a:pt x="779526" y="1268971"/>
                  </a:lnTo>
                  <a:lnTo>
                    <a:pt x="781164" y="1268971"/>
                  </a:lnTo>
                  <a:lnTo>
                    <a:pt x="824166" y="1267358"/>
                  </a:lnTo>
                  <a:lnTo>
                    <a:pt x="866241" y="1255826"/>
                  </a:lnTo>
                  <a:lnTo>
                    <a:pt x="893927" y="1222603"/>
                  </a:lnTo>
                  <a:lnTo>
                    <a:pt x="898055" y="1205407"/>
                  </a:lnTo>
                  <a:lnTo>
                    <a:pt x="1119492" y="1205357"/>
                  </a:lnTo>
                  <a:lnTo>
                    <a:pt x="1544802" y="1205534"/>
                  </a:lnTo>
                  <a:close/>
                </a:path>
                <a:path w="1558290" h="1269364">
                  <a:moveTo>
                    <a:pt x="1557896" y="453301"/>
                  </a:moveTo>
                  <a:lnTo>
                    <a:pt x="1461897" y="437591"/>
                  </a:lnTo>
                  <a:lnTo>
                    <a:pt x="1428762" y="324167"/>
                  </a:lnTo>
                  <a:lnTo>
                    <a:pt x="1415542" y="414718"/>
                  </a:lnTo>
                  <a:lnTo>
                    <a:pt x="1299629" y="453301"/>
                  </a:lnTo>
                  <a:lnTo>
                    <a:pt x="1389519" y="463753"/>
                  </a:lnTo>
                  <a:lnTo>
                    <a:pt x="1428762" y="582434"/>
                  </a:lnTo>
                  <a:lnTo>
                    <a:pt x="1442059" y="485902"/>
                  </a:lnTo>
                  <a:lnTo>
                    <a:pt x="1444713" y="477456"/>
                  </a:lnTo>
                  <a:lnTo>
                    <a:pt x="1449844" y="470509"/>
                  </a:lnTo>
                  <a:lnTo>
                    <a:pt x="1456944" y="465594"/>
                  </a:lnTo>
                  <a:lnTo>
                    <a:pt x="1465478" y="463181"/>
                  </a:lnTo>
                  <a:lnTo>
                    <a:pt x="1557896" y="453301"/>
                  </a:lnTo>
                  <a:close/>
                </a:path>
              </a:pathLst>
            </a:custGeom>
            <a:solidFill>
              <a:srgbClr val="182F1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5" name="object 55"/>
          <p:cNvSpPr/>
          <p:nvPr/>
        </p:nvSpPr>
        <p:spPr>
          <a:xfrm>
            <a:off x="8381781" y="2920919"/>
            <a:ext cx="258445" cy="258445"/>
          </a:xfrm>
          <a:custGeom>
            <a:avLst/>
            <a:gdLst/>
            <a:ahLst/>
            <a:cxnLst/>
            <a:rect l="l" t="t" r="r" b="b"/>
            <a:pathLst>
              <a:path w="258445" h="258444">
                <a:moveTo>
                  <a:pt x="129133" y="0"/>
                </a:moveTo>
                <a:lnTo>
                  <a:pt x="115912" y="90551"/>
                </a:lnTo>
                <a:lnTo>
                  <a:pt x="0" y="129133"/>
                </a:lnTo>
                <a:lnTo>
                  <a:pt x="89890" y="139585"/>
                </a:lnTo>
                <a:lnTo>
                  <a:pt x="129133" y="258267"/>
                </a:lnTo>
                <a:lnTo>
                  <a:pt x="142417" y="161734"/>
                </a:lnTo>
                <a:lnTo>
                  <a:pt x="258267" y="129133"/>
                </a:lnTo>
                <a:lnTo>
                  <a:pt x="162267" y="113423"/>
                </a:lnTo>
                <a:lnTo>
                  <a:pt x="154133" y="110688"/>
                </a:lnTo>
                <a:lnTo>
                  <a:pt x="147448" y="105641"/>
                </a:lnTo>
                <a:lnTo>
                  <a:pt x="142670" y="98761"/>
                </a:lnTo>
                <a:lnTo>
                  <a:pt x="140258" y="90525"/>
                </a:lnTo>
                <a:lnTo>
                  <a:pt x="129133" y="0"/>
                </a:lnTo>
                <a:close/>
              </a:path>
            </a:pathLst>
          </a:custGeom>
          <a:solidFill>
            <a:srgbClr val="182F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446805" y="2920919"/>
            <a:ext cx="258445" cy="258445"/>
          </a:xfrm>
          <a:custGeom>
            <a:avLst/>
            <a:gdLst/>
            <a:ahLst/>
            <a:cxnLst/>
            <a:rect l="l" t="t" r="r" b="b"/>
            <a:pathLst>
              <a:path w="258445" h="258444">
                <a:moveTo>
                  <a:pt x="129133" y="0"/>
                </a:moveTo>
                <a:lnTo>
                  <a:pt x="115912" y="90551"/>
                </a:lnTo>
                <a:lnTo>
                  <a:pt x="0" y="129133"/>
                </a:lnTo>
                <a:lnTo>
                  <a:pt x="89890" y="139585"/>
                </a:lnTo>
                <a:lnTo>
                  <a:pt x="129133" y="258267"/>
                </a:lnTo>
                <a:lnTo>
                  <a:pt x="142430" y="161734"/>
                </a:lnTo>
                <a:lnTo>
                  <a:pt x="258267" y="129133"/>
                </a:lnTo>
                <a:lnTo>
                  <a:pt x="162267" y="113423"/>
                </a:lnTo>
                <a:lnTo>
                  <a:pt x="154133" y="110688"/>
                </a:lnTo>
                <a:lnTo>
                  <a:pt x="147448" y="105641"/>
                </a:lnTo>
                <a:lnTo>
                  <a:pt x="142670" y="98761"/>
                </a:lnTo>
                <a:lnTo>
                  <a:pt x="140258" y="90525"/>
                </a:lnTo>
                <a:lnTo>
                  <a:pt x="129133" y="0"/>
                </a:lnTo>
                <a:close/>
              </a:path>
            </a:pathLst>
          </a:custGeom>
          <a:solidFill>
            <a:srgbClr val="182F1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0189680" y="5542572"/>
            <a:ext cx="970915" cy="327660"/>
          </a:xfrm>
          <a:custGeom>
            <a:avLst/>
            <a:gdLst/>
            <a:ahLst/>
            <a:cxnLst/>
            <a:rect l="l" t="t" r="r" b="b"/>
            <a:pathLst>
              <a:path w="970915" h="327660">
                <a:moveTo>
                  <a:pt x="212280" y="293878"/>
                </a:moveTo>
                <a:lnTo>
                  <a:pt x="37160" y="293878"/>
                </a:lnTo>
                <a:lnTo>
                  <a:pt x="44500" y="274447"/>
                </a:lnTo>
                <a:lnTo>
                  <a:pt x="59182" y="251701"/>
                </a:lnTo>
                <a:lnTo>
                  <a:pt x="82816" y="226174"/>
                </a:lnTo>
                <a:lnTo>
                  <a:pt x="117043" y="198399"/>
                </a:lnTo>
                <a:lnTo>
                  <a:pt x="155168" y="169938"/>
                </a:lnTo>
                <a:lnTo>
                  <a:pt x="180365" y="145389"/>
                </a:lnTo>
                <a:lnTo>
                  <a:pt x="194271" y="119748"/>
                </a:lnTo>
                <a:lnTo>
                  <a:pt x="198551" y="88023"/>
                </a:lnTo>
                <a:lnTo>
                  <a:pt x="193128" y="56273"/>
                </a:lnTo>
                <a:lnTo>
                  <a:pt x="176098" y="28143"/>
                </a:lnTo>
                <a:lnTo>
                  <a:pt x="146342" y="8051"/>
                </a:lnTo>
                <a:lnTo>
                  <a:pt x="102704" y="381"/>
                </a:lnTo>
                <a:lnTo>
                  <a:pt x="61468" y="7467"/>
                </a:lnTo>
                <a:lnTo>
                  <a:pt x="30797" y="26924"/>
                </a:lnTo>
                <a:lnTo>
                  <a:pt x="10807" y="56045"/>
                </a:lnTo>
                <a:lnTo>
                  <a:pt x="1625" y="92113"/>
                </a:lnTo>
                <a:lnTo>
                  <a:pt x="33147" y="92113"/>
                </a:lnTo>
                <a:lnTo>
                  <a:pt x="40855" y="65519"/>
                </a:lnTo>
                <a:lnTo>
                  <a:pt x="54343" y="45364"/>
                </a:lnTo>
                <a:lnTo>
                  <a:pt x="74549" y="32600"/>
                </a:lnTo>
                <a:lnTo>
                  <a:pt x="102400" y="28143"/>
                </a:lnTo>
                <a:lnTo>
                  <a:pt x="129286" y="32867"/>
                </a:lnTo>
                <a:lnTo>
                  <a:pt x="149148" y="45885"/>
                </a:lnTo>
                <a:lnTo>
                  <a:pt x="161442" y="65430"/>
                </a:lnTo>
                <a:lnTo>
                  <a:pt x="165671" y="89763"/>
                </a:lnTo>
                <a:lnTo>
                  <a:pt x="162052" y="114173"/>
                </a:lnTo>
                <a:lnTo>
                  <a:pt x="150266" y="133616"/>
                </a:lnTo>
                <a:lnTo>
                  <a:pt x="128879" y="152971"/>
                </a:lnTo>
                <a:lnTo>
                  <a:pt x="96481" y="177050"/>
                </a:lnTo>
                <a:lnTo>
                  <a:pt x="50939" y="215988"/>
                </a:lnTo>
                <a:lnTo>
                  <a:pt x="21158" y="252971"/>
                </a:lnTo>
                <a:lnTo>
                  <a:pt x="4914" y="287578"/>
                </a:lnTo>
                <a:lnTo>
                  <a:pt x="0" y="319354"/>
                </a:lnTo>
                <a:lnTo>
                  <a:pt x="0" y="321995"/>
                </a:lnTo>
                <a:lnTo>
                  <a:pt x="207010" y="321995"/>
                </a:lnTo>
                <a:lnTo>
                  <a:pt x="212280" y="293878"/>
                </a:lnTo>
                <a:close/>
              </a:path>
              <a:path w="970915" h="327660">
                <a:moveTo>
                  <a:pt x="465429" y="161150"/>
                </a:moveTo>
                <a:lnTo>
                  <a:pt x="462368" y="116078"/>
                </a:lnTo>
                <a:lnTo>
                  <a:pt x="462280" y="114833"/>
                </a:lnTo>
                <a:lnTo>
                  <a:pt x="451904" y="71818"/>
                </a:lnTo>
                <a:lnTo>
                  <a:pt x="451853" y="71640"/>
                </a:lnTo>
                <a:lnTo>
                  <a:pt x="451751" y="71196"/>
                </a:lnTo>
                <a:lnTo>
                  <a:pt x="432219" y="34582"/>
                </a:lnTo>
                <a:lnTo>
                  <a:pt x="432155" y="161150"/>
                </a:lnTo>
                <a:lnTo>
                  <a:pt x="429120" y="209689"/>
                </a:lnTo>
                <a:lnTo>
                  <a:pt x="429031" y="211061"/>
                </a:lnTo>
                <a:lnTo>
                  <a:pt x="417664" y="255498"/>
                </a:lnTo>
                <a:lnTo>
                  <a:pt x="395109" y="287362"/>
                </a:lnTo>
                <a:lnTo>
                  <a:pt x="358368" y="299554"/>
                </a:lnTo>
                <a:lnTo>
                  <a:pt x="322122" y="286600"/>
                </a:lnTo>
                <a:lnTo>
                  <a:pt x="299732" y="253682"/>
                </a:lnTo>
                <a:lnTo>
                  <a:pt x="288366" y="209689"/>
                </a:lnTo>
                <a:lnTo>
                  <a:pt x="285203" y="163512"/>
                </a:lnTo>
                <a:lnTo>
                  <a:pt x="288290" y="116078"/>
                </a:lnTo>
                <a:lnTo>
                  <a:pt x="288391" y="114617"/>
                </a:lnTo>
                <a:lnTo>
                  <a:pt x="288505" y="112788"/>
                </a:lnTo>
                <a:lnTo>
                  <a:pt x="300266" y="69418"/>
                </a:lnTo>
                <a:lnTo>
                  <a:pt x="323215" y="39179"/>
                </a:lnTo>
                <a:lnTo>
                  <a:pt x="360121" y="27825"/>
                </a:lnTo>
                <a:lnTo>
                  <a:pt x="396138" y="40093"/>
                </a:lnTo>
                <a:lnTo>
                  <a:pt x="418147" y="71640"/>
                </a:lnTo>
                <a:lnTo>
                  <a:pt x="429158" y="114617"/>
                </a:lnTo>
                <a:lnTo>
                  <a:pt x="432155" y="161150"/>
                </a:lnTo>
                <a:lnTo>
                  <a:pt x="432155" y="34531"/>
                </a:lnTo>
                <a:lnTo>
                  <a:pt x="424154" y="27825"/>
                </a:lnTo>
                <a:lnTo>
                  <a:pt x="402158" y="9423"/>
                </a:lnTo>
                <a:lnTo>
                  <a:pt x="402323" y="9423"/>
                </a:lnTo>
                <a:lnTo>
                  <a:pt x="359740" y="0"/>
                </a:lnTo>
                <a:lnTo>
                  <a:pt x="316801" y="9423"/>
                </a:lnTo>
                <a:lnTo>
                  <a:pt x="286029" y="34810"/>
                </a:lnTo>
                <a:lnTo>
                  <a:pt x="266001" y="71640"/>
                </a:lnTo>
                <a:lnTo>
                  <a:pt x="265912" y="71818"/>
                </a:lnTo>
                <a:lnTo>
                  <a:pt x="254952" y="116078"/>
                </a:lnTo>
                <a:lnTo>
                  <a:pt x="251625" y="163271"/>
                </a:lnTo>
                <a:lnTo>
                  <a:pt x="254685" y="209689"/>
                </a:lnTo>
                <a:lnTo>
                  <a:pt x="264909" y="253682"/>
                </a:lnTo>
                <a:lnTo>
                  <a:pt x="284962" y="292569"/>
                </a:lnTo>
                <a:lnTo>
                  <a:pt x="315391" y="318020"/>
                </a:lnTo>
                <a:lnTo>
                  <a:pt x="358292" y="327456"/>
                </a:lnTo>
                <a:lnTo>
                  <a:pt x="402653" y="317271"/>
                </a:lnTo>
                <a:lnTo>
                  <a:pt x="422795" y="299554"/>
                </a:lnTo>
                <a:lnTo>
                  <a:pt x="433374" y="290245"/>
                </a:lnTo>
                <a:lnTo>
                  <a:pt x="452628" y="251675"/>
                </a:lnTo>
                <a:lnTo>
                  <a:pt x="462597" y="206844"/>
                </a:lnTo>
                <a:lnTo>
                  <a:pt x="465429" y="161150"/>
                </a:lnTo>
                <a:close/>
              </a:path>
              <a:path w="970915" h="327660">
                <a:moveTo>
                  <a:pt x="720623" y="293878"/>
                </a:moveTo>
                <a:lnTo>
                  <a:pt x="545503" y="293878"/>
                </a:lnTo>
                <a:lnTo>
                  <a:pt x="552843" y="274447"/>
                </a:lnTo>
                <a:lnTo>
                  <a:pt x="567537" y="251701"/>
                </a:lnTo>
                <a:lnTo>
                  <a:pt x="591172" y="226174"/>
                </a:lnTo>
                <a:lnTo>
                  <a:pt x="625386" y="198399"/>
                </a:lnTo>
                <a:lnTo>
                  <a:pt x="663524" y="169938"/>
                </a:lnTo>
                <a:lnTo>
                  <a:pt x="688721" y="145389"/>
                </a:lnTo>
                <a:lnTo>
                  <a:pt x="702627" y="119748"/>
                </a:lnTo>
                <a:lnTo>
                  <a:pt x="706894" y="88023"/>
                </a:lnTo>
                <a:lnTo>
                  <a:pt x="701484" y="56273"/>
                </a:lnTo>
                <a:lnTo>
                  <a:pt x="684453" y="28143"/>
                </a:lnTo>
                <a:lnTo>
                  <a:pt x="654697" y="8051"/>
                </a:lnTo>
                <a:lnTo>
                  <a:pt x="611047" y="381"/>
                </a:lnTo>
                <a:lnTo>
                  <a:pt x="569810" y="7467"/>
                </a:lnTo>
                <a:lnTo>
                  <a:pt x="539153" y="26924"/>
                </a:lnTo>
                <a:lnTo>
                  <a:pt x="519163" y="56045"/>
                </a:lnTo>
                <a:lnTo>
                  <a:pt x="509968" y="92113"/>
                </a:lnTo>
                <a:lnTo>
                  <a:pt x="541489" y="92113"/>
                </a:lnTo>
                <a:lnTo>
                  <a:pt x="549198" y="65519"/>
                </a:lnTo>
                <a:lnTo>
                  <a:pt x="562698" y="45364"/>
                </a:lnTo>
                <a:lnTo>
                  <a:pt x="582904" y="32600"/>
                </a:lnTo>
                <a:lnTo>
                  <a:pt x="610743" y="28143"/>
                </a:lnTo>
                <a:lnTo>
                  <a:pt x="637628" y="32867"/>
                </a:lnTo>
                <a:lnTo>
                  <a:pt x="657491" y="45885"/>
                </a:lnTo>
                <a:lnTo>
                  <a:pt x="669798" y="65430"/>
                </a:lnTo>
                <a:lnTo>
                  <a:pt x="674014" y="89763"/>
                </a:lnTo>
                <a:lnTo>
                  <a:pt x="670407" y="114173"/>
                </a:lnTo>
                <a:lnTo>
                  <a:pt x="658609" y="133616"/>
                </a:lnTo>
                <a:lnTo>
                  <a:pt x="637222" y="152971"/>
                </a:lnTo>
                <a:lnTo>
                  <a:pt x="604824" y="177050"/>
                </a:lnTo>
                <a:lnTo>
                  <a:pt x="559295" y="215988"/>
                </a:lnTo>
                <a:lnTo>
                  <a:pt x="529513" y="252971"/>
                </a:lnTo>
                <a:lnTo>
                  <a:pt x="513270" y="287578"/>
                </a:lnTo>
                <a:lnTo>
                  <a:pt x="508342" y="319354"/>
                </a:lnTo>
                <a:lnTo>
                  <a:pt x="508342" y="321995"/>
                </a:lnTo>
                <a:lnTo>
                  <a:pt x="715352" y="321995"/>
                </a:lnTo>
                <a:lnTo>
                  <a:pt x="720623" y="293878"/>
                </a:lnTo>
                <a:close/>
              </a:path>
              <a:path w="970915" h="327660">
                <a:moveTo>
                  <a:pt x="970876" y="211963"/>
                </a:moveTo>
                <a:lnTo>
                  <a:pt x="964018" y="168783"/>
                </a:lnTo>
                <a:lnTo>
                  <a:pt x="944638" y="135674"/>
                </a:lnTo>
                <a:lnTo>
                  <a:pt x="914476" y="114452"/>
                </a:lnTo>
                <a:lnTo>
                  <a:pt x="875322" y="106972"/>
                </a:lnTo>
                <a:lnTo>
                  <a:pt x="848982" y="109512"/>
                </a:lnTo>
                <a:lnTo>
                  <a:pt x="829005" y="116357"/>
                </a:lnTo>
                <a:lnTo>
                  <a:pt x="814235" y="126339"/>
                </a:lnTo>
                <a:lnTo>
                  <a:pt x="803503" y="138252"/>
                </a:lnTo>
                <a:lnTo>
                  <a:pt x="806678" y="117589"/>
                </a:lnTo>
                <a:lnTo>
                  <a:pt x="810348" y="90678"/>
                </a:lnTo>
                <a:lnTo>
                  <a:pt x="814031" y="61214"/>
                </a:lnTo>
                <a:lnTo>
                  <a:pt x="817257" y="32905"/>
                </a:lnTo>
                <a:lnTo>
                  <a:pt x="958418" y="32905"/>
                </a:lnTo>
                <a:lnTo>
                  <a:pt x="962863" y="4559"/>
                </a:lnTo>
                <a:lnTo>
                  <a:pt x="790536" y="4559"/>
                </a:lnTo>
                <a:lnTo>
                  <a:pt x="785380" y="53644"/>
                </a:lnTo>
                <a:lnTo>
                  <a:pt x="779437" y="102082"/>
                </a:lnTo>
                <a:lnTo>
                  <a:pt x="773557" y="143916"/>
                </a:lnTo>
                <a:lnTo>
                  <a:pt x="768642" y="173202"/>
                </a:lnTo>
                <a:lnTo>
                  <a:pt x="799236" y="180009"/>
                </a:lnTo>
                <a:lnTo>
                  <a:pt x="807910" y="164388"/>
                </a:lnTo>
                <a:lnTo>
                  <a:pt x="820559" y="149999"/>
                </a:lnTo>
                <a:lnTo>
                  <a:pt x="840155" y="139433"/>
                </a:lnTo>
                <a:lnTo>
                  <a:pt x="869670" y="135343"/>
                </a:lnTo>
                <a:lnTo>
                  <a:pt x="901344" y="141947"/>
                </a:lnTo>
                <a:lnTo>
                  <a:pt x="922756" y="159562"/>
                </a:lnTo>
                <a:lnTo>
                  <a:pt x="934897" y="184950"/>
                </a:lnTo>
                <a:lnTo>
                  <a:pt x="938733" y="214807"/>
                </a:lnTo>
                <a:lnTo>
                  <a:pt x="934580" y="248818"/>
                </a:lnTo>
                <a:lnTo>
                  <a:pt x="921499" y="275729"/>
                </a:lnTo>
                <a:lnTo>
                  <a:pt x="898525" y="293408"/>
                </a:lnTo>
                <a:lnTo>
                  <a:pt x="864717" y="299783"/>
                </a:lnTo>
                <a:lnTo>
                  <a:pt x="835317" y="295021"/>
                </a:lnTo>
                <a:lnTo>
                  <a:pt x="814501" y="282346"/>
                </a:lnTo>
                <a:lnTo>
                  <a:pt x="800785" y="264083"/>
                </a:lnTo>
                <a:lnTo>
                  <a:pt x="792746" y="242620"/>
                </a:lnTo>
                <a:lnTo>
                  <a:pt x="761212" y="242620"/>
                </a:lnTo>
                <a:lnTo>
                  <a:pt x="772490" y="278663"/>
                </a:lnTo>
                <a:lnTo>
                  <a:pt x="794258" y="305295"/>
                </a:lnTo>
                <a:lnTo>
                  <a:pt x="825068" y="321805"/>
                </a:lnTo>
                <a:lnTo>
                  <a:pt x="863498" y="327469"/>
                </a:lnTo>
                <a:lnTo>
                  <a:pt x="911428" y="318681"/>
                </a:lnTo>
                <a:lnTo>
                  <a:pt x="944880" y="294398"/>
                </a:lnTo>
                <a:lnTo>
                  <a:pt x="964476" y="257784"/>
                </a:lnTo>
                <a:lnTo>
                  <a:pt x="970876" y="211963"/>
                </a:lnTo>
                <a:close/>
              </a:path>
            </a:pathLst>
          </a:custGeom>
          <a:solidFill>
            <a:srgbClr val="F6C366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8" name="object 5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276571" y="5624517"/>
            <a:ext cx="142062" cy="142062"/>
          </a:xfrm>
          <a:prstGeom prst="rect">
            <a:avLst/>
          </a:prstGeom>
        </p:spPr>
      </p:pic>
      <p:pic>
        <p:nvPicPr>
          <p:cNvPr id="59" name="object 5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928589" y="5624517"/>
            <a:ext cx="142062" cy="142062"/>
          </a:xfrm>
          <a:prstGeom prst="rect">
            <a:avLst/>
          </a:prstGeom>
        </p:spPr>
      </p:pic>
      <p:sp>
        <p:nvSpPr>
          <p:cNvPr id="60" name="object 60"/>
          <p:cNvSpPr/>
          <p:nvPr/>
        </p:nvSpPr>
        <p:spPr>
          <a:xfrm>
            <a:off x="9931324" y="4692548"/>
            <a:ext cx="1487805" cy="262255"/>
          </a:xfrm>
          <a:custGeom>
            <a:avLst/>
            <a:gdLst/>
            <a:ahLst/>
            <a:cxnLst/>
            <a:rect l="l" t="t" r="r" b="b"/>
            <a:pathLst>
              <a:path w="1487804" h="262254">
                <a:moveTo>
                  <a:pt x="203466" y="201498"/>
                </a:moveTo>
                <a:lnTo>
                  <a:pt x="72593" y="201498"/>
                </a:lnTo>
                <a:lnTo>
                  <a:pt x="72593" y="153238"/>
                </a:lnTo>
                <a:lnTo>
                  <a:pt x="189839" y="153238"/>
                </a:lnTo>
                <a:lnTo>
                  <a:pt x="189839" y="97345"/>
                </a:lnTo>
                <a:lnTo>
                  <a:pt x="72593" y="97345"/>
                </a:lnTo>
                <a:lnTo>
                  <a:pt x="72593" y="55905"/>
                </a:lnTo>
                <a:lnTo>
                  <a:pt x="194805" y="55905"/>
                </a:lnTo>
                <a:lnTo>
                  <a:pt x="194805" y="12"/>
                </a:lnTo>
                <a:lnTo>
                  <a:pt x="0" y="12"/>
                </a:lnTo>
                <a:lnTo>
                  <a:pt x="0" y="257403"/>
                </a:lnTo>
                <a:lnTo>
                  <a:pt x="195046" y="257403"/>
                </a:lnTo>
                <a:lnTo>
                  <a:pt x="203466" y="201498"/>
                </a:lnTo>
                <a:close/>
              </a:path>
              <a:path w="1487804" h="262254">
                <a:moveTo>
                  <a:pt x="485076" y="0"/>
                </a:moveTo>
                <a:lnTo>
                  <a:pt x="407784" y="0"/>
                </a:lnTo>
                <a:lnTo>
                  <a:pt x="367665" y="136042"/>
                </a:lnTo>
                <a:lnTo>
                  <a:pt x="361696" y="157734"/>
                </a:lnTo>
                <a:lnTo>
                  <a:pt x="356781" y="177736"/>
                </a:lnTo>
                <a:lnTo>
                  <a:pt x="352717" y="197421"/>
                </a:lnTo>
                <a:lnTo>
                  <a:pt x="351574" y="197421"/>
                </a:lnTo>
                <a:lnTo>
                  <a:pt x="347103" y="176555"/>
                </a:lnTo>
                <a:lnTo>
                  <a:pt x="342252" y="156095"/>
                </a:lnTo>
                <a:lnTo>
                  <a:pt x="336613" y="134581"/>
                </a:lnTo>
                <a:lnTo>
                  <a:pt x="298043" y="0"/>
                </a:lnTo>
                <a:lnTo>
                  <a:pt x="217919" y="0"/>
                </a:lnTo>
                <a:lnTo>
                  <a:pt x="306019" y="257390"/>
                </a:lnTo>
                <a:lnTo>
                  <a:pt x="394995" y="257390"/>
                </a:lnTo>
                <a:lnTo>
                  <a:pt x="485076" y="0"/>
                </a:lnTo>
                <a:close/>
              </a:path>
              <a:path w="1487804" h="262254">
                <a:moveTo>
                  <a:pt x="723760" y="257390"/>
                </a:moveTo>
                <a:lnTo>
                  <a:pt x="707313" y="207327"/>
                </a:lnTo>
                <a:lnTo>
                  <a:pt x="688949" y="151434"/>
                </a:lnTo>
                <a:lnTo>
                  <a:pt x="655599" y="49936"/>
                </a:lnTo>
                <a:lnTo>
                  <a:pt x="639203" y="12"/>
                </a:lnTo>
                <a:lnTo>
                  <a:pt x="616140" y="12"/>
                </a:lnTo>
                <a:lnTo>
                  <a:pt x="616140" y="151434"/>
                </a:lnTo>
                <a:lnTo>
                  <a:pt x="561060" y="151434"/>
                </a:lnTo>
                <a:lnTo>
                  <a:pt x="568718" y="123850"/>
                </a:lnTo>
                <a:lnTo>
                  <a:pt x="575843" y="97193"/>
                </a:lnTo>
                <a:lnTo>
                  <a:pt x="582142" y="72288"/>
                </a:lnTo>
                <a:lnTo>
                  <a:pt x="587286" y="49936"/>
                </a:lnTo>
                <a:lnTo>
                  <a:pt x="588314" y="49936"/>
                </a:lnTo>
                <a:lnTo>
                  <a:pt x="593420" y="70700"/>
                </a:lnTo>
                <a:lnTo>
                  <a:pt x="599871" y="94932"/>
                </a:lnTo>
                <a:lnTo>
                  <a:pt x="607504" y="122047"/>
                </a:lnTo>
                <a:lnTo>
                  <a:pt x="616140" y="151434"/>
                </a:lnTo>
                <a:lnTo>
                  <a:pt x="616140" y="12"/>
                </a:lnTo>
                <a:lnTo>
                  <a:pt x="541566" y="12"/>
                </a:lnTo>
                <a:lnTo>
                  <a:pt x="460222" y="257390"/>
                </a:lnTo>
                <a:lnTo>
                  <a:pt x="533692" y="257390"/>
                </a:lnTo>
                <a:lnTo>
                  <a:pt x="548589" y="207327"/>
                </a:lnTo>
                <a:lnTo>
                  <a:pt x="629373" y="207327"/>
                </a:lnTo>
                <a:lnTo>
                  <a:pt x="645007" y="257390"/>
                </a:lnTo>
                <a:lnTo>
                  <a:pt x="723760" y="257390"/>
                </a:lnTo>
                <a:close/>
              </a:path>
              <a:path w="1487804" h="262254">
                <a:moveTo>
                  <a:pt x="947686" y="201498"/>
                </a:moveTo>
                <a:lnTo>
                  <a:pt x="826376" y="201498"/>
                </a:lnTo>
                <a:lnTo>
                  <a:pt x="826376" y="0"/>
                </a:lnTo>
                <a:lnTo>
                  <a:pt x="750735" y="0"/>
                </a:lnTo>
                <a:lnTo>
                  <a:pt x="750735" y="257390"/>
                </a:lnTo>
                <a:lnTo>
                  <a:pt x="939520" y="257390"/>
                </a:lnTo>
                <a:lnTo>
                  <a:pt x="947686" y="201498"/>
                </a:lnTo>
                <a:close/>
              </a:path>
              <a:path w="1487804" h="262254">
                <a:moveTo>
                  <a:pt x="1201928" y="0"/>
                </a:moveTo>
                <a:lnTo>
                  <a:pt x="1126159" y="0"/>
                </a:lnTo>
                <a:lnTo>
                  <a:pt x="1126159" y="158242"/>
                </a:lnTo>
                <a:lnTo>
                  <a:pt x="1123530" y="180492"/>
                </a:lnTo>
                <a:lnTo>
                  <a:pt x="1115872" y="195884"/>
                </a:lnTo>
                <a:lnTo>
                  <a:pt x="1103579" y="204838"/>
                </a:lnTo>
                <a:lnTo>
                  <a:pt x="1087018" y="207733"/>
                </a:lnTo>
                <a:lnTo>
                  <a:pt x="1070965" y="205193"/>
                </a:lnTo>
                <a:lnTo>
                  <a:pt x="1057935" y="196824"/>
                </a:lnTo>
                <a:lnTo>
                  <a:pt x="1049197" y="181533"/>
                </a:lnTo>
                <a:lnTo>
                  <a:pt x="1045997" y="158242"/>
                </a:lnTo>
                <a:lnTo>
                  <a:pt x="1045997" y="0"/>
                </a:lnTo>
                <a:lnTo>
                  <a:pt x="970483" y="0"/>
                </a:lnTo>
                <a:lnTo>
                  <a:pt x="970483" y="151003"/>
                </a:lnTo>
                <a:lnTo>
                  <a:pt x="978941" y="203669"/>
                </a:lnTo>
                <a:lnTo>
                  <a:pt x="1002626" y="237972"/>
                </a:lnTo>
                <a:lnTo>
                  <a:pt x="1039063" y="256578"/>
                </a:lnTo>
                <a:lnTo>
                  <a:pt x="1085748" y="262178"/>
                </a:lnTo>
                <a:lnTo>
                  <a:pt x="1131570" y="256781"/>
                </a:lnTo>
                <a:lnTo>
                  <a:pt x="1168438" y="238493"/>
                </a:lnTo>
                <a:lnTo>
                  <a:pt x="1192999" y="204165"/>
                </a:lnTo>
                <a:lnTo>
                  <a:pt x="1201928" y="150647"/>
                </a:lnTo>
                <a:lnTo>
                  <a:pt x="1201928" y="0"/>
                </a:lnTo>
                <a:close/>
              </a:path>
              <a:path w="1487804" h="262254">
                <a:moveTo>
                  <a:pt x="1487576" y="257390"/>
                </a:moveTo>
                <a:lnTo>
                  <a:pt x="1471129" y="207327"/>
                </a:lnTo>
                <a:lnTo>
                  <a:pt x="1452765" y="151434"/>
                </a:lnTo>
                <a:lnTo>
                  <a:pt x="1419415" y="49936"/>
                </a:lnTo>
                <a:lnTo>
                  <a:pt x="1403019" y="12"/>
                </a:lnTo>
                <a:lnTo>
                  <a:pt x="1379956" y="12"/>
                </a:lnTo>
                <a:lnTo>
                  <a:pt x="1379956" y="151434"/>
                </a:lnTo>
                <a:lnTo>
                  <a:pt x="1324864" y="151434"/>
                </a:lnTo>
                <a:lnTo>
                  <a:pt x="1332522" y="123850"/>
                </a:lnTo>
                <a:lnTo>
                  <a:pt x="1339659" y="97193"/>
                </a:lnTo>
                <a:lnTo>
                  <a:pt x="1345958" y="72288"/>
                </a:lnTo>
                <a:lnTo>
                  <a:pt x="1351102" y="49936"/>
                </a:lnTo>
                <a:lnTo>
                  <a:pt x="1352130" y="49936"/>
                </a:lnTo>
                <a:lnTo>
                  <a:pt x="1357236" y="70700"/>
                </a:lnTo>
                <a:lnTo>
                  <a:pt x="1363687" y="94932"/>
                </a:lnTo>
                <a:lnTo>
                  <a:pt x="1371320" y="122047"/>
                </a:lnTo>
                <a:lnTo>
                  <a:pt x="1379956" y="151434"/>
                </a:lnTo>
                <a:lnTo>
                  <a:pt x="1379956" y="12"/>
                </a:lnTo>
                <a:lnTo>
                  <a:pt x="1305382" y="12"/>
                </a:lnTo>
                <a:lnTo>
                  <a:pt x="1224038" y="257390"/>
                </a:lnTo>
                <a:lnTo>
                  <a:pt x="1297508" y="257390"/>
                </a:lnTo>
                <a:lnTo>
                  <a:pt x="1312405" y="207327"/>
                </a:lnTo>
                <a:lnTo>
                  <a:pt x="1393190" y="207327"/>
                </a:lnTo>
                <a:lnTo>
                  <a:pt x="1408811" y="257390"/>
                </a:lnTo>
                <a:lnTo>
                  <a:pt x="1487576" y="257390"/>
                </a:lnTo>
                <a:close/>
              </a:path>
            </a:pathLst>
          </a:custGeom>
          <a:solidFill>
            <a:srgbClr val="2423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9928073" y="5010365"/>
            <a:ext cx="720090" cy="438784"/>
          </a:xfrm>
          <a:custGeom>
            <a:avLst/>
            <a:gdLst/>
            <a:ahLst/>
            <a:cxnLst/>
            <a:rect l="l" t="t" r="r" b="b"/>
            <a:pathLst>
              <a:path w="720090" h="438785">
                <a:moveTo>
                  <a:pt x="331876" y="130251"/>
                </a:moveTo>
                <a:lnTo>
                  <a:pt x="325615" y="0"/>
                </a:lnTo>
                <a:lnTo>
                  <a:pt x="0" y="0"/>
                </a:lnTo>
                <a:lnTo>
                  <a:pt x="0" y="13779"/>
                </a:lnTo>
                <a:lnTo>
                  <a:pt x="36944" y="13779"/>
                </a:lnTo>
                <a:lnTo>
                  <a:pt x="36944" y="424561"/>
                </a:lnTo>
                <a:lnTo>
                  <a:pt x="0" y="424561"/>
                </a:lnTo>
                <a:lnTo>
                  <a:pt x="0" y="438340"/>
                </a:lnTo>
                <a:lnTo>
                  <a:pt x="236702" y="438340"/>
                </a:lnTo>
                <a:lnTo>
                  <a:pt x="236702" y="424561"/>
                </a:lnTo>
                <a:lnTo>
                  <a:pt x="159054" y="424561"/>
                </a:lnTo>
                <a:lnTo>
                  <a:pt x="159054" y="233565"/>
                </a:lnTo>
                <a:lnTo>
                  <a:pt x="187236" y="233565"/>
                </a:lnTo>
                <a:lnTo>
                  <a:pt x="201777" y="234823"/>
                </a:lnTo>
                <a:lnTo>
                  <a:pt x="235762" y="253606"/>
                </a:lnTo>
                <a:lnTo>
                  <a:pt x="258127" y="298818"/>
                </a:lnTo>
                <a:lnTo>
                  <a:pt x="263626" y="320611"/>
                </a:lnTo>
                <a:lnTo>
                  <a:pt x="274269" y="320611"/>
                </a:lnTo>
                <a:lnTo>
                  <a:pt x="274269" y="135267"/>
                </a:lnTo>
                <a:lnTo>
                  <a:pt x="264871" y="135267"/>
                </a:lnTo>
                <a:lnTo>
                  <a:pt x="260337" y="153352"/>
                </a:lnTo>
                <a:lnTo>
                  <a:pt x="254228" y="169392"/>
                </a:lnTo>
                <a:lnTo>
                  <a:pt x="226682" y="204965"/>
                </a:lnTo>
                <a:lnTo>
                  <a:pt x="187236" y="217284"/>
                </a:lnTo>
                <a:lnTo>
                  <a:pt x="159054" y="217284"/>
                </a:lnTo>
                <a:lnTo>
                  <a:pt x="159054" y="13779"/>
                </a:lnTo>
                <a:lnTo>
                  <a:pt x="176580" y="13779"/>
                </a:lnTo>
                <a:lnTo>
                  <a:pt x="229260" y="19888"/>
                </a:lnTo>
                <a:lnTo>
                  <a:pt x="267068" y="38201"/>
                </a:lnTo>
                <a:lnTo>
                  <a:pt x="295643" y="73418"/>
                </a:lnTo>
                <a:lnTo>
                  <a:pt x="320611" y="130251"/>
                </a:lnTo>
                <a:lnTo>
                  <a:pt x="331876" y="130251"/>
                </a:lnTo>
                <a:close/>
              </a:path>
              <a:path w="720090" h="438785">
                <a:moveTo>
                  <a:pt x="719493" y="301828"/>
                </a:moveTo>
                <a:lnTo>
                  <a:pt x="706970" y="301828"/>
                </a:lnTo>
                <a:lnTo>
                  <a:pt x="697865" y="327545"/>
                </a:lnTo>
                <a:lnTo>
                  <a:pt x="685596" y="350824"/>
                </a:lnTo>
                <a:lnTo>
                  <a:pt x="651548" y="390118"/>
                </a:lnTo>
                <a:lnTo>
                  <a:pt x="606856" y="415950"/>
                </a:lnTo>
                <a:lnTo>
                  <a:pt x="553554" y="424561"/>
                </a:lnTo>
                <a:lnTo>
                  <a:pt x="529755" y="424561"/>
                </a:lnTo>
                <a:lnTo>
                  <a:pt x="529755" y="223545"/>
                </a:lnTo>
                <a:lnTo>
                  <a:pt x="544779" y="223545"/>
                </a:lnTo>
                <a:lnTo>
                  <a:pt x="586638" y="234823"/>
                </a:lnTo>
                <a:lnTo>
                  <a:pt x="614210" y="270357"/>
                </a:lnTo>
                <a:lnTo>
                  <a:pt x="627443" y="310591"/>
                </a:lnTo>
                <a:lnTo>
                  <a:pt x="638086" y="310591"/>
                </a:lnTo>
                <a:lnTo>
                  <a:pt x="638086" y="125247"/>
                </a:lnTo>
                <a:lnTo>
                  <a:pt x="628688" y="125247"/>
                </a:lnTo>
                <a:lnTo>
                  <a:pt x="623874" y="143065"/>
                </a:lnTo>
                <a:lnTo>
                  <a:pt x="617575" y="158978"/>
                </a:lnTo>
                <a:lnTo>
                  <a:pt x="589902" y="194767"/>
                </a:lnTo>
                <a:lnTo>
                  <a:pt x="551040" y="207264"/>
                </a:lnTo>
                <a:lnTo>
                  <a:pt x="529755" y="207264"/>
                </a:lnTo>
                <a:lnTo>
                  <a:pt x="529755" y="13779"/>
                </a:lnTo>
                <a:lnTo>
                  <a:pt x="551675" y="13779"/>
                </a:lnTo>
                <a:lnTo>
                  <a:pt x="600671" y="19646"/>
                </a:lnTo>
                <a:lnTo>
                  <a:pt x="636206" y="37261"/>
                </a:lnTo>
                <a:lnTo>
                  <a:pt x="664375" y="70688"/>
                </a:lnTo>
                <a:lnTo>
                  <a:pt x="691311" y="123990"/>
                </a:lnTo>
                <a:lnTo>
                  <a:pt x="702576" y="123990"/>
                </a:lnTo>
                <a:lnTo>
                  <a:pt x="696315" y="0"/>
                </a:lnTo>
                <a:lnTo>
                  <a:pt x="370700" y="0"/>
                </a:lnTo>
                <a:lnTo>
                  <a:pt x="370700" y="13779"/>
                </a:lnTo>
                <a:lnTo>
                  <a:pt x="407644" y="13779"/>
                </a:lnTo>
                <a:lnTo>
                  <a:pt x="407644" y="424561"/>
                </a:lnTo>
                <a:lnTo>
                  <a:pt x="370700" y="424561"/>
                </a:lnTo>
                <a:lnTo>
                  <a:pt x="370700" y="438340"/>
                </a:lnTo>
                <a:lnTo>
                  <a:pt x="714476" y="438340"/>
                </a:lnTo>
                <a:lnTo>
                  <a:pt x="719493" y="301828"/>
                </a:lnTo>
                <a:close/>
              </a:path>
            </a:pathLst>
          </a:custGeom>
          <a:solidFill>
            <a:srgbClr val="1535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0702036" y="5003469"/>
            <a:ext cx="720725" cy="451484"/>
          </a:xfrm>
          <a:custGeom>
            <a:avLst/>
            <a:gdLst/>
            <a:ahLst/>
            <a:cxnLst/>
            <a:rect l="l" t="t" r="r" b="b"/>
            <a:pathLst>
              <a:path w="720725" h="451485">
                <a:moveTo>
                  <a:pt x="318109" y="301828"/>
                </a:moveTo>
                <a:lnTo>
                  <a:pt x="313880" y="263321"/>
                </a:lnTo>
                <a:lnTo>
                  <a:pt x="297421" y="224002"/>
                </a:lnTo>
                <a:lnTo>
                  <a:pt x="270205" y="196316"/>
                </a:lnTo>
                <a:lnTo>
                  <a:pt x="230759" y="174409"/>
                </a:lnTo>
                <a:lnTo>
                  <a:pt x="194564" y="161810"/>
                </a:lnTo>
                <a:lnTo>
                  <a:pt x="153416" y="150291"/>
                </a:lnTo>
                <a:lnTo>
                  <a:pt x="135661" y="144919"/>
                </a:lnTo>
                <a:lnTo>
                  <a:pt x="91109" y="124307"/>
                </a:lnTo>
                <a:lnTo>
                  <a:pt x="67335" y="92608"/>
                </a:lnTo>
                <a:lnTo>
                  <a:pt x="65747" y="78587"/>
                </a:lnTo>
                <a:lnTo>
                  <a:pt x="67081" y="64465"/>
                </a:lnTo>
                <a:lnTo>
                  <a:pt x="87045" y="31013"/>
                </a:lnTo>
                <a:lnTo>
                  <a:pt x="128663" y="14274"/>
                </a:lnTo>
                <a:lnTo>
                  <a:pt x="146837" y="13157"/>
                </a:lnTo>
                <a:lnTo>
                  <a:pt x="165747" y="15214"/>
                </a:lnTo>
                <a:lnTo>
                  <a:pt x="201447" y="31648"/>
                </a:lnTo>
                <a:lnTo>
                  <a:pt x="234492" y="63830"/>
                </a:lnTo>
                <a:lnTo>
                  <a:pt x="265950" y="107505"/>
                </a:lnTo>
                <a:lnTo>
                  <a:pt x="281152" y="133388"/>
                </a:lnTo>
                <a:lnTo>
                  <a:pt x="291172" y="133388"/>
                </a:lnTo>
                <a:lnTo>
                  <a:pt x="286791" y="6896"/>
                </a:lnTo>
                <a:lnTo>
                  <a:pt x="279908" y="6896"/>
                </a:lnTo>
                <a:lnTo>
                  <a:pt x="275310" y="15252"/>
                </a:lnTo>
                <a:lnTo>
                  <a:pt x="270090" y="19431"/>
                </a:lnTo>
                <a:lnTo>
                  <a:pt x="264248" y="19431"/>
                </a:lnTo>
                <a:lnTo>
                  <a:pt x="258165" y="18821"/>
                </a:lnTo>
                <a:lnTo>
                  <a:pt x="248678" y="17005"/>
                </a:lnTo>
                <a:lnTo>
                  <a:pt x="235788" y="13970"/>
                </a:lnTo>
                <a:lnTo>
                  <a:pt x="219481" y="9715"/>
                </a:lnTo>
                <a:lnTo>
                  <a:pt x="201650" y="5473"/>
                </a:lnTo>
                <a:lnTo>
                  <a:pt x="184175" y="2438"/>
                </a:lnTo>
                <a:lnTo>
                  <a:pt x="167055" y="609"/>
                </a:lnTo>
                <a:lnTo>
                  <a:pt x="150291" y="0"/>
                </a:lnTo>
                <a:lnTo>
                  <a:pt x="117665" y="2501"/>
                </a:lnTo>
                <a:lnTo>
                  <a:pt x="63347" y="22555"/>
                </a:lnTo>
                <a:lnTo>
                  <a:pt x="24244" y="61099"/>
                </a:lnTo>
                <a:lnTo>
                  <a:pt x="4368" y="109004"/>
                </a:lnTo>
                <a:lnTo>
                  <a:pt x="1879" y="135890"/>
                </a:lnTo>
                <a:lnTo>
                  <a:pt x="4305" y="167792"/>
                </a:lnTo>
                <a:lnTo>
                  <a:pt x="23723" y="218198"/>
                </a:lnTo>
                <a:lnTo>
                  <a:pt x="60667" y="251434"/>
                </a:lnTo>
                <a:lnTo>
                  <a:pt x="109905" y="273900"/>
                </a:lnTo>
                <a:lnTo>
                  <a:pt x="151218" y="286486"/>
                </a:lnTo>
                <a:lnTo>
                  <a:pt x="173799" y="293509"/>
                </a:lnTo>
                <a:lnTo>
                  <a:pt x="210756" y="309321"/>
                </a:lnTo>
                <a:lnTo>
                  <a:pt x="244602" y="340271"/>
                </a:lnTo>
                <a:lnTo>
                  <a:pt x="251104" y="370395"/>
                </a:lnTo>
                <a:lnTo>
                  <a:pt x="249605" y="386384"/>
                </a:lnTo>
                <a:lnTo>
                  <a:pt x="226999" y="421436"/>
                </a:lnTo>
                <a:lnTo>
                  <a:pt x="186778" y="437286"/>
                </a:lnTo>
                <a:lnTo>
                  <a:pt x="171577" y="438340"/>
                </a:lnTo>
                <a:lnTo>
                  <a:pt x="148069" y="435800"/>
                </a:lnTo>
                <a:lnTo>
                  <a:pt x="102831" y="415442"/>
                </a:lnTo>
                <a:lnTo>
                  <a:pt x="60604" y="376428"/>
                </a:lnTo>
                <a:lnTo>
                  <a:pt x="25374" y="328841"/>
                </a:lnTo>
                <a:lnTo>
                  <a:pt x="10642" y="302463"/>
                </a:lnTo>
                <a:lnTo>
                  <a:pt x="0" y="302463"/>
                </a:lnTo>
                <a:lnTo>
                  <a:pt x="6261" y="451485"/>
                </a:lnTo>
                <a:lnTo>
                  <a:pt x="15036" y="451485"/>
                </a:lnTo>
                <a:lnTo>
                  <a:pt x="20447" y="438962"/>
                </a:lnTo>
                <a:lnTo>
                  <a:pt x="26085" y="432701"/>
                </a:lnTo>
                <a:lnTo>
                  <a:pt x="31940" y="432701"/>
                </a:lnTo>
                <a:lnTo>
                  <a:pt x="37007" y="433285"/>
                </a:lnTo>
                <a:lnTo>
                  <a:pt x="47193" y="435051"/>
                </a:lnTo>
                <a:lnTo>
                  <a:pt x="82969" y="442099"/>
                </a:lnTo>
                <a:lnTo>
                  <a:pt x="105333" y="446214"/>
                </a:lnTo>
                <a:lnTo>
                  <a:pt x="126415" y="449135"/>
                </a:lnTo>
                <a:lnTo>
                  <a:pt x="146202" y="450900"/>
                </a:lnTo>
                <a:lnTo>
                  <a:pt x="164693" y="451485"/>
                </a:lnTo>
                <a:lnTo>
                  <a:pt x="197472" y="448919"/>
                </a:lnTo>
                <a:lnTo>
                  <a:pt x="253047" y="428421"/>
                </a:lnTo>
                <a:lnTo>
                  <a:pt x="294335" y="388315"/>
                </a:lnTo>
                <a:lnTo>
                  <a:pt x="315468" y="333984"/>
                </a:lnTo>
                <a:lnTo>
                  <a:pt x="318109" y="301828"/>
                </a:lnTo>
                <a:close/>
              </a:path>
              <a:path w="720725" h="451485">
                <a:moveTo>
                  <a:pt x="720115" y="164071"/>
                </a:moveTo>
                <a:lnTo>
                  <a:pt x="713854" y="6896"/>
                </a:lnTo>
                <a:lnTo>
                  <a:pt x="344398" y="6896"/>
                </a:lnTo>
                <a:lnTo>
                  <a:pt x="338137" y="164071"/>
                </a:lnTo>
                <a:lnTo>
                  <a:pt x="350037" y="164071"/>
                </a:lnTo>
                <a:lnTo>
                  <a:pt x="362915" y="126746"/>
                </a:lnTo>
                <a:lnTo>
                  <a:pt x="375234" y="95580"/>
                </a:lnTo>
                <a:lnTo>
                  <a:pt x="398246" y="51663"/>
                </a:lnTo>
                <a:lnTo>
                  <a:pt x="441337" y="22021"/>
                </a:lnTo>
                <a:lnTo>
                  <a:pt x="460248" y="20040"/>
                </a:lnTo>
                <a:lnTo>
                  <a:pt x="468388" y="20040"/>
                </a:lnTo>
                <a:lnTo>
                  <a:pt x="468388" y="432079"/>
                </a:lnTo>
                <a:lnTo>
                  <a:pt x="415163" y="432079"/>
                </a:lnTo>
                <a:lnTo>
                  <a:pt x="415163" y="445236"/>
                </a:lnTo>
                <a:lnTo>
                  <a:pt x="643724" y="445236"/>
                </a:lnTo>
                <a:lnTo>
                  <a:pt x="643724" y="432079"/>
                </a:lnTo>
                <a:lnTo>
                  <a:pt x="590499" y="432079"/>
                </a:lnTo>
                <a:lnTo>
                  <a:pt x="590499" y="20040"/>
                </a:lnTo>
                <a:lnTo>
                  <a:pt x="598004" y="20040"/>
                </a:lnTo>
                <a:lnTo>
                  <a:pt x="616864" y="21932"/>
                </a:lnTo>
                <a:lnTo>
                  <a:pt x="659371" y="50419"/>
                </a:lnTo>
                <a:lnTo>
                  <a:pt x="682218" y="94018"/>
                </a:lnTo>
                <a:lnTo>
                  <a:pt x="708215" y="164071"/>
                </a:lnTo>
                <a:lnTo>
                  <a:pt x="720115" y="164071"/>
                </a:lnTo>
                <a:close/>
              </a:path>
            </a:pathLst>
          </a:custGeom>
          <a:solidFill>
            <a:srgbClr val="15352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3" name="object 63"/>
          <p:cNvGrpSpPr/>
          <p:nvPr/>
        </p:nvGrpSpPr>
        <p:grpSpPr>
          <a:xfrm>
            <a:off x="9904625" y="3296881"/>
            <a:ext cx="1658620" cy="1269365"/>
            <a:chOff x="9904625" y="3296881"/>
            <a:chExt cx="1658620" cy="1269365"/>
          </a:xfrm>
        </p:grpSpPr>
        <p:sp>
          <p:nvSpPr>
            <p:cNvPr id="64" name="object 64"/>
            <p:cNvSpPr/>
            <p:nvPr/>
          </p:nvSpPr>
          <p:spPr>
            <a:xfrm>
              <a:off x="10238337" y="3319894"/>
              <a:ext cx="1183005" cy="1071245"/>
            </a:xfrm>
            <a:custGeom>
              <a:avLst/>
              <a:gdLst/>
              <a:ahLst/>
              <a:cxnLst/>
              <a:rect l="l" t="t" r="r" b="b"/>
              <a:pathLst>
                <a:path w="1183004" h="1071245">
                  <a:moveTo>
                    <a:pt x="334381" y="0"/>
                  </a:moveTo>
                  <a:lnTo>
                    <a:pt x="285231" y="587"/>
                  </a:lnTo>
                  <a:lnTo>
                    <a:pt x="236174" y="2305"/>
                  </a:lnTo>
                  <a:lnTo>
                    <a:pt x="187237" y="5468"/>
                  </a:lnTo>
                  <a:lnTo>
                    <a:pt x="143222" y="14784"/>
                  </a:lnTo>
                  <a:lnTo>
                    <a:pt x="103629" y="34031"/>
                  </a:lnTo>
                  <a:lnTo>
                    <a:pt x="69278" y="61739"/>
                  </a:lnTo>
                  <a:lnTo>
                    <a:pt x="40986" y="96436"/>
                  </a:lnTo>
                  <a:lnTo>
                    <a:pt x="19572" y="136650"/>
                  </a:lnTo>
                  <a:lnTo>
                    <a:pt x="5853" y="180910"/>
                  </a:lnTo>
                  <a:lnTo>
                    <a:pt x="649" y="227743"/>
                  </a:lnTo>
                  <a:lnTo>
                    <a:pt x="308" y="262888"/>
                  </a:lnTo>
                  <a:lnTo>
                    <a:pt x="410" y="597081"/>
                  </a:lnTo>
                  <a:lnTo>
                    <a:pt x="144" y="623298"/>
                  </a:lnTo>
                  <a:lnTo>
                    <a:pt x="69" y="630619"/>
                  </a:lnTo>
                  <a:lnTo>
                    <a:pt x="0" y="651784"/>
                  </a:lnTo>
                  <a:lnTo>
                    <a:pt x="3047" y="699223"/>
                  </a:lnTo>
                  <a:lnTo>
                    <a:pt x="3142" y="700696"/>
                  </a:lnTo>
                  <a:lnTo>
                    <a:pt x="14276" y="746133"/>
                  </a:lnTo>
                  <a:lnTo>
                    <a:pt x="32907" y="786345"/>
                  </a:lnTo>
                  <a:lnTo>
                    <a:pt x="58666" y="821535"/>
                  </a:lnTo>
                  <a:lnTo>
                    <a:pt x="91187" y="851907"/>
                  </a:lnTo>
                  <a:lnTo>
                    <a:pt x="130100" y="877666"/>
                  </a:lnTo>
                  <a:lnTo>
                    <a:pt x="32348" y="1070668"/>
                  </a:lnTo>
                  <a:lnTo>
                    <a:pt x="60988" y="1064355"/>
                  </a:lnTo>
                  <a:lnTo>
                    <a:pt x="85064" y="1057473"/>
                  </a:lnTo>
                  <a:lnTo>
                    <a:pt x="106909" y="1050476"/>
                  </a:lnTo>
                  <a:lnTo>
                    <a:pt x="128855" y="1043820"/>
                  </a:lnTo>
                  <a:lnTo>
                    <a:pt x="197410" y="908502"/>
                  </a:lnTo>
                  <a:lnTo>
                    <a:pt x="1067075" y="908502"/>
                  </a:lnTo>
                  <a:lnTo>
                    <a:pt x="1015631" y="857232"/>
                  </a:lnTo>
                  <a:lnTo>
                    <a:pt x="341656" y="857232"/>
                  </a:lnTo>
                  <a:lnTo>
                    <a:pt x="337745" y="856914"/>
                  </a:lnTo>
                  <a:lnTo>
                    <a:pt x="300234" y="849955"/>
                  </a:lnTo>
                  <a:lnTo>
                    <a:pt x="244920" y="830549"/>
                  </a:lnTo>
                  <a:lnTo>
                    <a:pt x="240856" y="828822"/>
                  </a:lnTo>
                  <a:lnTo>
                    <a:pt x="987124" y="828822"/>
                  </a:lnTo>
                  <a:lnTo>
                    <a:pt x="946996" y="788829"/>
                  </a:lnTo>
                  <a:lnTo>
                    <a:pt x="161875" y="788829"/>
                  </a:lnTo>
                  <a:lnTo>
                    <a:pt x="126810" y="760343"/>
                  </a:lnTo>
                  <a:lnTo>
                    <a:pt x="918413" y="760343"/>
                  </a:lnTo>
                  <a:lnTo>
                    <a:pt x="878285" y="720351"/>
                  </a:lnTo>
                  <a:lnTo>
                    <a:pt x="94806" y="720351"/>
                  </a:lnTo>
                  <a:lnTo>
                    <a:pt x="90712" y="713466"/>
                  </a:lnTo>
                  <a:lnTo>
                    <a:pt x="86889" y="706425"/>
                  </a:lnTo>
                  <a:lnTo>
                    <a:pt x="83346" y="699223"/>
                  </a:lnTo>
                  <a:lnTo>
                    <a:pt x="80087" y="691852"/>
                  </a:lnTo>
                  <a:lnTo>
                    <a:pt x="849689" y="691852"/>
                  </a:lnTo>
                  <a:lnTo>
                    <a:pt x="809484" y="651784"/>
                  </a:lnTo>
                  <a:lnTo>
                    <a:pt x="67412" y="651784"/>
                  </a:lnTo>
                  <a:lnTo>
                    <a:pt x="63031" y="623298"/>
                  </a:lnTo>
                  <a:lnTo>
                    <a:pt x="780905" y="623298"/>
                  </a:lnTo>
                  <a:lnTo>
                    <a:pt x="740786" y="583305"/>
                  </a:lnTo>
                  <a:lnTo>
                    <a:pt x="61621" y="583305"/>
                  </a:lnTo>
                  <a:lnTo>
                    <a:pt x="61724" y="576199"/>
                  </a:lnTo>
                  <a:lnTo>
                    <a:pt x="61809" y="569086"/>
                  </a:lnTo>
                  <a:lnTo>
                    <a:pt x="61878" y="561962"/>
                  </a:lnTo>
                  <a:lnTo>
                    <a:pt x="61939" y="554819"/>
                  </a:lnTo>
                  <a:lnTo>
                    <a:pt x="712210" y="554819"/>
                  </a:lnTo>
                  <a:lnTo>
                    <a:pt x="672078" y="514814"/>
                  </a:lnTo>
                  <a:lnTo>
                    <a:pt x="62167" y="514814"/>
                  </a:lnTo>
                  <a:lnTo>
                    <a:pt x="62244" y="486328"/>
                  </a:lnTo>
                  <a:lnTo>
                    <a:pt x="643502" y="486328"/>
                  </a:lnTo>
                  <a:lnTo>
                    <a:pt x="625844" y="468726"/>
                  </a:lnTo>
                  <a:lnTo>
                    <a:pt x="625755" y="468485"/>
                  </a:lnTo>
                  <a:lnTo>
                    <a:pt x="603123" y="446336"/>
                  </a:lnTo>
                  <a:lnTo>
                    <a:pt x="62167" y="446336"/>
                  </a:lnTo>
                  <a:lnTo>
                    <a:pt x="62091" y="417850"/>
                  </a:lnTo>
                  <a:lnTo>
                    <a:pt x="574034" y="417850"/>
                  </a:lnTo>
                  <a:lnTo>
                    <a:pt x="533190" y="377781"/>
                  </a:lnTo>
                  <a:lnTo>
                    <a:pt x="61939" y="377781"/>
                  </a:lnTo>
                  <a:lnTo>
                    <a:pt x="61826" y="356400"/>
                  </a:lnTo>
                  <a:lnTo>
                    <a:pt x="61774" y="349282"/>
                  </a:lnTo>
                  <a:lnTo>
                    <a:pt x="504217" y="349282"/>
                  </a:lnTo>
                  <a:lnTo>
                    <a:pt x="474079" y="319552"/>
                  </a:lnTo>
                  <a:lnTo>
                    <a:pt x="468386" y="281452"/>
                  </a:lnTo>
                  <a:lnTo>
                    <a:pt x="463756" y="196932"/>
                  </a:lnTo>
                  <a:lnTo>
                    <a:pt x="465154" y="184856"/>
                  </a:lnTo>
                  <a:lnTo>
                    <a:pt x="178233" y="184856"/>
                  </a:lnTo>
                  <a:lnTo>
                    <a:pt x="159809" y="181133"/>
                  </a:lnTo>
                  <a:lnTo>
                    <a:pt x="144759" y="170982"/>
                  </a:lnTo>
                  <a:lnTo>
                    <a:pt x="134609" y="155929"/>
                  </a:lnTo>
                  <a:lnTo>
                    <a:pt x="130887" y="137497"/>
                  </a:lnTo>
                  <a:lnTo>
                    <a:pt x="134609" y="119073"/>
                  </a:lnTo>
                  <a:lnTo>
                    <a:pt x="144759" y="104023"/>
                  </a:lnTo>
                  <a:lnTo>
                    <a:pt x="159809" y="93874"/>
                  </a:lnTo>
                  <a:lnTo>
                    <a:pt x="178233" y="90152"/>
                  </a:lnTo>
                  <a:lnTo>
                    <a:pt x="492832" y="90152"/>
                  </a:lnTo>
                  <a:lnTo>
                    <a:pt x="503698" y="70806"/>
                  </a:lnTo>
                  <a:lnTo>
                    <a:pt x="536148" y="35124"/>
                  </a:lnTo>
                  <a:lnTo>
                    <a:pt x="580607" y="2966"/>
                  </a:lnTo>
                  <a:lnTo>
                    <a:pt x="334381" y="0"/>
                  </a:lnTo>
                  <a:close/>
                </a:path>
                <a:path w="1183004" h="1071245">
                  <a:moveTo>
                    <a:pt x="291005" y="1023568"/>
                  </a:moveTo>
                  <a:lnTo>
                    <a:pt x="241288" y="1023568"/>
                  </a:lnTo>
                  <a:lnTo>
                    <a:pt x="262078" y="1024643"/>
                  </a:lnTo>
                  <a:lnTo>
                    <a:pt x="260833" y="1024643"/>
                  </a:lnTo>
                  <a:lnTo>
                    <a:pt x="281153" y="1027539"/>
                  </a:lnTo>
                  <a:lnTo>
                    <a:pt x="283579" y="1028009"/>
                  </a:lnTo>
                  <a:lnTo>
                    <a:pt x="285929" y="1028402"/>
                  </a:lnTo>
                  <a:lnTo>
                    <a:pt x="288278" y="1028948"/>
                  </a:lnTo>
                  <a:lnTo>
                    <a:pt x="291005" y="1023568"/>
                  </a:lnTo>
                  <a:close/>
                </a:path>
                <a:path w="1183004" h="1071245">
                  <a:moveTo>
                    <a:pt x="1067075" y="908502"/>
                  </a:moveTo>
                  <a:lnTo>
                    <a:pt x="197410" y="908502"/>
                  </a:lnTo>
                  <a:lnTo>
                    <a:pt x="223788" y="919144"/>
                  </a:lnTo>
                  <a:lnTo>
                    <a:pt x="231711" y="921859"/>
                  </a:lnTo>
                  <a:lnTo>
                    <a:pt x="239744" y="924367"/>
                  </a:lnTo>
                  <a:lnTo>
                    <a:pt x="247878" y="926670"/>
                  </a:lnTo>
                  <a:lnTo>
                    <a:pt x="256109" y="928771"/>
                  </a:lnTo>
                  <a:lnTo>
                    <a:pt x="206643" y="1026523"/>
                  </a:lnTo>
                  <a:lnTo>
                    <a:pt x="223757" y="1024326"/>
                  </a:lnTo>
                  <a:lnTo>
                    <a:pt x="241288" y="1023568"/>
                  </a:lnTo>
                  <a:lnTo>
                    <a:pt x="291005" y="1023568"/>
                  </a:lnTo>
                  <a:lnTo>
                    <a:pt x="334379" y="938004"/>
                  </a:lnTo>
                  <a:lnTo>
                    <a:pt x="1096678" y="938004"/>
                  </a:lnTo>
                  <a:lnTo>
                    <a:pt x="1067075" y="908502"/>
                  </a:lnTo>
                  <a:close/>
                </a:path>
                <a:path w="1183004" h="1071245">
                  <a:moveTo>
                    <a:pt x="1096678" y="938004"/>
                  </a:moveTo>
                  <a:lnTo>
                    <a:pt x="794970" y="938004"/>
                  </a:lnTo>
                  <a:lnTo>
                    <a:pt x="806283" y="948301"/>
                  </a:lnTo>
                  <a:lnTo>
                    <a:pt x="840055" y="979482"/>
                  </a:lnTo>
                  <a:lnTo>
                    <a:pt x="865281" y="999274"/>
                  </a:lnTo>
                  <a:lnTo>
                    <a:pt x="892657" y="1013421"/>
                  </a:lnTo>
                  <a:lnTo>
                    <a:pt x="922278" y="1021889"/>
                  </a:lnTo>
                  <a:lnTo>
                    <a:pt x="954241" y="1024643"/>
                  </a:lnTo>
                  <a:lnTo>
                    <a:pt x="1176237" y="1024643"/>
                  </a:lnTo>
                  <a:lnTo>
                    <a:pt x="1181215" y="1023932"/>
                  </a:lnTo>
                  <a:lnTo>
                    <a:pt x="1182381" y="1023932"/>
                  </a:lnTo>
                  <a:lnTo>
                    <a:pt x="1169633" y="1010711"/>
                  </a:lnTo>
                  <a:lnTo>
                    <a:pt x="1096678" y="938004"/>
                  </a:lnTo>
                  <a:close/>
                </a:path>
                <a:path w="1183004" h="1071245">
                  <a:moveTo>
                    <a:pt x="987124" y="828822"/>
                  </a:moveTo>
                  <a:lnTo>
                    <a:pt x="762725" y="828822"/>
                  </a:lnTo>
                  <a:lnTo>
                    <a:pt x="803974" y="857232"/>
                  </a:lnTo>
                  <a:lnTo>
                    <a:pt x="1015631" y="857232"/>
                  </a:lnTo>
                  <a:lnTo>
                    <a:pt x="987124" y="828822"/>
                  </a:lnTo>
                  <a:close/>
                </a:path>
                <a:path w="1183004" h="1071245">
                  <a:moveTo>
                    <a:pt x="918413" y="760343"/>
                  </a:moveTo>
                  <a:lnTo>
                    <a:pt x="663411" y="760343"/>
                  </a:lnTo>
                  <a:lnTo>
                    <a:pt x="704737" y="788829"/>
                  </a:lnTo>
                  <a:lnTo>
                    <a:pt x="946996" y="788829"/>
                  </a:lnTo>
                  <a:lnTo>
                    <a:pt x="918413" y="760343"/>
                  </a:lnTo>
                  <a:close/>
                </a:path>
                <a:path w="1183004" h="1071245">
                  <a:moveTo>
                    <a:pt x="849689" y="691852"/>
                  </a:moveTo>
                  <a:lnTo>
                    <a:pt x="564084" y="691852"/>
                  </a:lnTo>
                  <a:lnTo>
                    <a:pt x="605334" y="720351"/>
                  </a:lnTo>
                  <a:lnTo>
                    <a:pt x="878285" y="720351"/>
                  </a:lnTo>
                  <a:lnTo>
                    <a:pt x="849689" y="691852"/>
                  </a:lnTo>
                  <a:close/>
                </a:path>
                <a:path w="1183004" h="1071245">
                  <a:moveTo>
                    <a:pt x="780905" y="623298"/>
                  </a:moveTo>
                  <a:lnTo>
                    <a:pt x="464694" y="623298"/>
                  </a:lnTo>
                  <a:lnTo>
                    <a:pt x="506020" y="651784"/>
                  </a:lnTo>
                  <a:lnTo>
                    <a:pt x="809484" y="651784"/>
                  </a:lnTo>
                  <a:lnTo>
                    <a:pt x="780905" y="623298"/>
                  </a:lnTo>
                  <a:close/>
                </a:path>
                <a:path w="1183004" h="1071245">
                  <a:moveTo>
                    <a:pt x="712210" y="554819"/>
                  </a:moveTo>
                  <a:lnTo>
                    <a:pt x="365367" y="554819"/>
                  </a:lnTo>
                  <a:lnTo>
                    <a:pt x="406617" y="583305"/>
                  </a:lnTo>
                  <a:lnTo>
                    <a:pt x="740786" y="583305"/>
                  </a:lnTo>
                  <a:lnTo>
                    <a:pt x="712210" y="554819"/>
                  </a:lnTo>
                  <a:close/>
                </a:path>
                <a:path w="1183004" h="1071245">
                  <a:moveTo>
                    <a:pt x="643502" y="486328"/>
                  </a:moveTo>
                  <a:lnTo>
                    <a:pt x="266053" y="486328"/>
                  </a:lnTo>
                  <a:lnTo>
                    <a:pt x="307303" y="514814"/>
                  </a:lnTo>
                  <a:lnTo>
                    <a:pt x="672078" y="514814"/>
                  </a:lnTo>
                  <a:lnTo>
                    <a:pt x="643502" y="486328"/>
                  </a:lnTo>
                  <a:close/>
                </a:path>
                <a:path w="1183004" h="1071245">
                  <a:moveTo>
                    <a:pt x="574034" y="417850"/>
                  </a:moveTo>
                  <a:lnTo>
                    <a:pt x="166650" y="417850"/>
                  </a:lnTo>
                  <a:lnTo>
                    <a:pt x="207976" y="446336"/>
                  </a:lnTo>
                  <a:lnTo>
                    <a:pt x="603123" y="446336"/>
                  </a:lnTo>
                  <a:lnTo>
                    <a:pt x="574034" y="417850"/>
                  </a:lnTo>
                  <a:close/>
                </a:path>
                <a:path w="1183004" h="1071245">
                  <a:moveTo>
                    <a:pt x="504217" y="349282"/>
                  </a:moveTo>
                  <a:lnTo>
                    <a:pt x="67336" y="349282"/>
                  </a:lnTo>
                  <a:lnTo>
                    <a:pt x="108662" y="377781"/>
                  </a:lnTo>
                  <a:lnTo>
                    <a:pt x="533190" y="377781"/>
                  </a:lnTo>
                  <a:lnTo>
                    <a:pt x="504217" y="349282"/>
                  </a:lnTo>
                  <a:close/>
                </a:path>
                <a:path w="1183004" h="1071245">
                  <a:moveTo>
                    <a:pt x="492832" y="90152"/>
                  </a:moveTo>
                  <a:lnTo>
                    <a:pt x="178233" y="90152"/>
                  </a:lnTo>
                  <a:lnTo>
                    <a:pt x="196652" y="93874"/>
                  </a:lnTo>
                  <a:lnTo>
                    <a:pt x="211680" y="104023"/>
                  </a:lnTo>
                  <a:lnTo>
                    <a:pt x="221804" y="119073"/>
                  </a:lnTo>
                  <a:lnTo>
                    <a:pt x="225515" y="137497"/>
                  </a:lnTo>
                  <a:lnTo>
                    <a:pt x="221804" y="155929"/>
                  </a:lnTo>
                  <a:lnTo>
                    <a:pt x="211680" y="170982"/>
                  </a:lnTo>
                  <a:lnTo>
                    <a:pt x="196652" y="181133"/>
                  </a:lnTo>
                  <a:lnTo>
                    <a:pt x="178233" y="184856"/>
                  </a:lnTo>
                  <a:lnTo>
                    <a:pt x="465154" y="184856"/>
                  </a:lnTo>
                  <a:lnTo>
                    <a:pt x="468967" y="151916"/>
                  </a:lnTo>
                  <a:lnTo>
                    <a:pt x="481793" y="109805"/>
                  </a:lnTo>
                  <a:lnTo>
                    <a:pt x="492832" y="90152"/>
                  </a:lnTo>
                  <a:close/>
                </a:path>
              </a:pathLst>
            </a:custGeom>
            <a:solidFill>
              <a:srgbClr val="24233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9904615" y="3296881"/>
              <a:ext cx="1558290" cy="1269365"/>
            </a:xfrm>
            <a:custGeom>
              <a:avLst/>
              <a:gdLst/>
              <a:ahLst/>
              <a:cxnLst/>
              <a:rect l="l" t="t" r="r" b="b"/>
              <a:pathLst>
                <a:path w="1558290" h="1269364">
                  <a:moveTo>
                    <a:pt x="258267" y="129133"/>
                  </a:moveTo>
                  <a:lnTo>
                    <a:pt x="162267" y="113423"/>
                  </a:lnTo>
                  <a:lnTo>
                    <a:pt x="129133" y="0"/>
                  </a:lnTo>
                  <a:lnTo>
                    <a:pt x="115912" y="90551"/>
                  </a:lnTo>
                  <a:lnTo>
                    <a:pt x="0" y="129133"/>
                  </a:lnTo>
                  <a:lnTo>
                    <a:pt x="89890" y="139585"/>
                  </a:lnTo>
                  <a:lnTo>
                    <a:pt x="129133" y="258267"/>
                  </a:lnTo>
                  <a:lnTo>
                    <a:pt x="142430" y="161734"/>
                  </a:lnTo>
                  <a:lnTo>
                    <a:pt x="145084" y="153289"/>
                  </a:lnTo>
                  <a:lnTo>
                    <a:pt x="150228" y="146342"/>
                  </a:lnTo>
                  <a:lnTo>
                    <a:pt x="157314" y="141427"/>
                  </a:lnTo>
                  <a:lnTo>
                    <a:pt x="165849" y="139014"/>
                  </a:lnTo>
                  <a:lnTo>
                    <a:pt x="258267" y="129133"/>
                  </a:lnTo>
                  <a:close/>
                </a:path>
                <a:path w="1558290" h="1269364">
                  <a:moveTo>
                    <a:pt x="1277581" y="129133"/>
                  </a:moveTo>
                  <a:lnTo>
                    <a:pt x="1181582" y="113423"/>
                  </a:lnTo>
                  <a:lnTo>
                    <a:pt x="1148448" y="0"/>
                  </a:lnTo>
                  <a:lnTo>
                    <a:pt x="1135227" y="90551"/>
                  </a:lnTo>
                  <a:lnTo>
                    <a:pt x="1019314" y="129133"/>
                  </a:lnTo>
                  <a:lnTo>
                    <a:pt x="1109205" y="139585"/>
                  </a:lnTo>
                  <a:lnTo>
                    <a:pt x="1148448" y="258267"/>
                  </a:lnTo>
                  <a:lnTo>
                    <a:pt x="1161732" y="161734"/>
                  </a:lnTo>
                  <a:lnTo>
                    <a:pt x="1164399" y="153289"/>
                  </a:lnTo>
                  <a:lnTo>
                    <a:pt x="1169530" y="146342"/>
                  </a:lnTo>
                  <a:lnTo>
                    <a:pt x="1176629" y="141427"/>
                  </a:lnTo>
                  <a:lnTo>
                    <a:pt x="1185164" y="139014"/>
                  </a:lnTo>
                  <a:lnTo>
                    <a:pt x="1277581" y="129133"/>
                  </a:lnTo>
                  <a:close/>
                </a:path>
                <a:path w="1558290" h="1269364">
                  <a:moveTo>
                    <a:pt x="1544815" y="1205534"/>
                  </a:moveTo>
                  <a:lnTo>
                    <a:pt x="1544701" y="1205255"/>
                  </a:lnTo>
                  <a:lnTo>
                    <a:pt x="1539087" y="1192733"/>
                  </a:lnTo>
                  <a:lnTo>
                    <a:pt x="1511858" y="1131925"/>
                  </a:lnTo>
                  <a:lnTo>
                    <a:pt x="1510030" y="1128801"/>
                  </a:lnTo>
                  <a:lnTo>
                    <a:pt x="1508874" y="1126832"/>
                  </a:lnTo>
                  <a:lnTo>
                    <a:pt x="1498574" y="1128801"/>
                  </a:lnTo>
                  <a:lnTo>
                    <a:pt x="1367713" y="1128522"/>
                  </a:lnTo>
                  <a:lnTo>
                    <a:pt x="1279893" y="1126629"/>
                  </a:lnTo>
                  <a:lnTo>
                    <a:pt x="1219377" y="1121143"/>
                  </a:lnTo>
                  <a:lnTo>
                    <a:pt x="1175143" y="1113116"/>
                  </a:lnTo>
                  <a:lnTo>
                    <a:pt x="1111186" y="1094168"/>
                  </a:lnTo>
                  <a:lnTo>
                    <a:pt x="1079284" y="1085596"/>
                  </a:lnTo>
                  <a:lnTo>
                    <a:pt x="1043343" y="1077518"/>
                  </a:lnTo>
                  <a:lnTo>
                    <a:pt x="1012367" y="1071829"/>
                  </a:lnTo>
                  <a:lnTo>
                    <a:pt x="981506" y="1070127"/>
                  </a:lnTo>
                  <a:lnTo>
                    <a:pt x="945908" y="1074013"/>
                  </a:lnTo>
                  <a:lnTo>
                    <a:pt x="878116" y="1098029"/>
                  </a:lnTo>
                  <a:lnTo>
                    <a:pt x="814895" y="1152906"/>
                  </a:lnTo>
                  <a:lnTo>
                    <a:pt x="780376" y="1192733"/>
                  </a:lnTo>
                  <a:lnTo>
                    <a:pt x="763092" y="1172362"/>
                  </a:lnTo>
                  <a:lnTo>
                    <a:pt x="721271" y="1128801"/>
                  </a:lnTo>
                  <a:lnTo>
                    <a:pt x="685266" y="1099667"/>
                  </a:lnTo>
                  <a:lnTo>
                    <a:pt x="622147" y="1075474"/>
                  </a:lnTo>
                  <a:lnTo>
                    <a:pt x="617270" y="1074483"/>
                  </a:lnTo>
                  <a:lnTo>
                    <a:pt x="614845" y="1074013"/>
                  </a:lnTo>
                  <a:lnTo>
                    <a:pt x="593813" y="1071016"/>
                  </a:lnTo>
                  <a:lnTo>
                    <a:pt x="576618" y="1070127"/>
                  </a:lnTo>
                  <a:lnTo>
                    <a:pt x="573049" y="1070127"/>
                  </a:lnTo>
                  <a:lnTo>
                    <a:pt x="526999" y="1075474"/>
                  </a:lnTo>
                  <a:lnTo>
                    <a:pt x="474751" y="1087081"/>
                  </a:lnTo>
                  <a:lnTo>
                    <a:pt x="418757" y="1103947"/>
                  </a:lnTo>
                  <a:lnTo>
                    <a:pt x="394677" y="1110830"/>
                  </a:lnTo>
                  <a:lnTo>
                    <a:pt x="335648" y="1121867"/>
                  </a:lnTo>
                  <a:lnTo>
                    <a:pt x="253149" y="1127785"/>
                  </a:lnTo>
                  <a:lnTo>
                    <a:pt x="188645" y="1128522"/>
                  </a:lnTo>
                  <a:lnTo>
                    <a:pt x="62141" y="1128801"/>
                  </a:lnTo>
                  <a:lnTo>
                    <a:pt x="51879" y="1126832"/>
                  </a:lnTo>
                  <a:lnTo>
                    <a:pt x="48907" y="1131925"/>
                  </a:lnTo>
                  <a:lnTo>
                    <a:pt x="15938" y="1205572"/>
                  </a:lnTo>
                  <a:lnTo>
                    <a:pt x="84836" y="1205572"/>
                  </a:lnTo>
                  <a:lnTo>
                    <a:pt x="662711" y="1205458"/>
                  </a:lnTo>
                  <a:lnTo>
                    <a:pt x="666788" y="1222603"/>
                  </a:lnTo>
                  <a:lnTo>
                    <a:pt x="694448" y="1255826"/>
                  </a:lnTo>
                  <a:lnTo>
                    <a:pt x="736511" y="1267358"/>
                  </a:lnTo>
                  <a:lnTo>
                    <a:pt x="779526" y="1268971"/>
                  </a:lnTo>
                  <a:lnTo>
                    <a:pt x="781164" y="1268971"/>
                  </a:lnTo>
                  <a:lnTo>
                    <a:pt x="824166" y="1267358"/>
                  </a:lnTo>
                  <a:lnTo>
                    <a:pt x="866241" y="1255826"/>
                  </a:lnTo>
                  <a:lnTo>
                    <a:pt x="893927" y="1222603"/>
                  </a:lnTo>
                  <a:lnTo>
                    <a:pt x="898055" y="1205407"/>
                  </a:lnTo>
                  <a:lnTo>
                    <a:pt x="1119505" y="1205357"/>
                  </a:lnTo>
                  <a:lnTo>
                    <a:pt x="1544815" y="1205534"/>
                  </a:lnTo>
                  <a:close/>
                </a:path>
                <a:path w="1558290" h="1269364">
                  <a:moveTo>
                    <a:pt x="1557896" y="453301"/>
                  </a:moveTo>
                  <a:lnTo>
                    <a:pt x="1461897" y="437591"/>
                  </a:lnTo>
                  <a:lnTo>
                    <a:pt x="1428762" y="324167"/>
                  </a:lnTo>
                  <a:lnTo>
                    <a:pt x="1415542" y="414718"/>
                  </a:lnTo>
                  <a:lnTo>
                    <a:pt x="1299629" y="453301"/>
                  </a:lnTo>
                  <a:lnTo>
                    <a:pt x="1389519" y="463753"/>
                  </a:lnTo>
                  <a:lnTo>
                    <a:pt x="1428762" y="582434"/>
                  </a:lnTo>
                  <a:lnTo>
                    <a:pt x="1442046" y="485902"/>
                  </a:lnTo>
                  <a:lnTo>
                    <a:pt x="1444713" y="477456"/>
                  </a:lnTo>
                  <a:lnTo>
                    <a:pt x="1449857" y="470509"/>
                  </a:lnTo>
                  <a:lnTo>
                    <a:pt x="1456944" y="465594"/>
                  </a:lnTo>
                  <a:lnTo>
                    <a:pt x="1465478" y="463181"/>
                  </a:lnTo>
                  <a:lnTo>
                    <a:pt x="1557896" y="453301"/>
                  </a:lnTo>
                  <a:close/>
                </a:path>
              </a:pathLst>
            </a:custGeom>
            <a:solidFill>
              <a:srgbClr val="1535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6" name="object 66"/>
          <p:cNvSpPr/>
          <p:nvPr/>
        </p:nvSpPr>
        <p:spPr>
          <a:xfrm>
            <a:off x="11096617" y="2920919"/>
            <a:ext cx="258445" cy="258445"/>
          </a:xfrm>
          <a:custGeom>
            <a:avLst/>
            <a:gdLst/>
            <a:ahLst/>
            <a:cxnLst/>
            <a:rect l="l" t="t" r="r" b="b"/>
            <a:pathLst>
              <a:path w="258445" h="258444">
                <a:moveTo>
                  <a:pt x="129133" y="0"/>
                </a:moveTo>
                <a:lnTo>
                  <a:pt x="115912" y="90551"/>
                </a:lnTo>
                <a:lnTo>
                  <a:pt x="0" y="129133"/>
                </a:lnTo>
                <a:lnTo>
                  <a:pt x="89890" y="139585"/>
                </a:lnTo>
                <a:lnTo>
                  <a:pt x="129133" y="258267"/>
                </a:lnTo>
                <a:lnTo>
                  <a:pt x="142417" y="161734"/>
                </a:lnTo>
                <a:lnTo>
                  <a:pt x="258267" y="129133"/>
                </a:lnTo>
                <a:lnTo>
                  <a:pt x="162267" y="113423"/>
                </a:lnTo>
                <a:lnTo>
                  <a:pt x="154133" y="110688"/>
                </a:lnTo>
                <a:lnTo>
                  <a:pt x="147448" y="105641"/>
                </a:lnTo>
                <a:lnTo>
                  <a:pt x="142670" y="98761"/>
                </a:lnTo>
                <a:lnTo>
                  <a:pt x="140258" y="90525"/>
                </a:lnTo>
                <a:lnTo>
                  <a:pt x="129133" y="0"/>
                </a:lnTo>
                <a:close/>
              </a:path>
            </a:pathLst>
          </a:custGeom>
          <a:solidFill>
            <a:srgbClr val="1535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0161641" y="2920919"/>
            <a:ext cx="258445" cy="258445"/>
          </a:xfrm>
          <a:custGeom>
            <a:avLst/>
            <a:gdLst/>
            <a:ahLst/>
            <a:cxnLst/>
            <a:rect l="l" t="t" r="r" b="b"/>
            <a:pathLst>
              <a:path w="258445" h="258444">
                <a:moveTo>
                  <a:pt x="129133" y="0"/>
                </a:moveTo>
                <a:lnTo>
                  <a:pt x="115912" y="90551"/>
                </a:lnTo>
                <a:lnTo>
                  <a:pt x="0" y="129133"/>
                </a:lnTo>
                <a:lnTo>
                  <a:pt x="89890" y="139585"/>
                </a:lnTo>
                <a:lnTo>
                  <a:pt x="129133" y="258267"/>
                </a:lnTo>
                <a:lnTo>
                  <a:pt x="142417" y="161734"/>
                </a:lnTo>
                <a:lnTo>
                  <a:pt x="258267" y="129133"/>
                </a:lnTo>
                <a:lnTo>
                  <a:pt x="162267" y="113423"/>
                </a:lnTo>
                <a:lnTo>
                  <a:pt x="154133" y="110688"/>
                </a:lnTo>
                <a:lnTo>
                  <a:pt x="147448" y="105641"/>
                </a:lnTo>
                <a:lnTo>
                  <a:pt x="142670" y="98761"/>
                </a:lnTo>
                <a:lnTo>
                  <a:pt x="140258" y="90525"/>
                </a:lnTo>
                <a:lnTo>
                  <a:pt x="129133" y="0"/>
                </a:lnTo>
                <a:close/>
              </a:path>
            </a:pathLst>
          </a:custGeom>
          <a:solidFill>
            <a:srgbClr val="15352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05510" y="3133788"/>
            <a:ext cx="5189220" cy="1764030"/>
          </a:xfrm>
          <a:prstGeom prst="rect">
            <a:avLst/>
          </a:prstGeom>
        </p:spPr>
        <p:txBody>
          <a:bodyPr vert="horz" wrap="square" lIns="0" tIns="226695" rIns="0" bIns="0" rtlCol="0">
            <a:spAutoFit/>
          </a:bodyPr>
          <a:lstStyle/>
          <a:p>
            <a:pPr marL="1687195" marR="5080" indent="-1675130">
              <a:lnSpc>
                <a:spcPct val="78100"/>
              </a:lnSpc>
              <a:spcBef>
                <a:spcPts val="1785"/>
              </a:spcBef>
            </a:pPr>
            <a:r>
              <a:rPr sz="6400" spc="95" dirty="0">
                <a:solidFill>
                  <a:srgbClr val="9C9FA0"/>
                </a:solidFill>
                <a:latin typeface="Verdana"/>
                <a:cs typeface="Verdana"/>
              </a:rPr>
              <a:t>E</a:t>
            </a:r>
            <a:r>
              <a:rPr sz="6400" spc="-455" dirty="0">
                <a:solidFill>
                  <a:srgbClr val="9C9FA0"/>
                </a:solidFill>
                <a:latin typeface="Verdana"/>
                <a:cs typeface="Verdana"/>
              </a:rPr>
              <a:t>V</a:t>
            </a:r>
            <a:r>
              <a:rPr sz="6400" spc="-75" dirty="0">
                <a:solidFill>
                  <a:srgbClr val="9C9FA0"/>
                </a:solidFill>
                <a:latin typeface="Verdana"/>
                <a:cs typeface="Verdana"/>
              </a:rPr>
              <a:t>A</a:t>
            </a:r>
            <a:r>
              <a:rPr sz="6400" spc="-125" dirty="0">
                <a:solidFill>
                  <a:srgbClr val="9C9FA0"/>
                </a:solidFill>
                <a:latin typeface="Verdana"/>
                <a:cs typeface="Verdana"/>
              </a:rPr>
              <a:t>L</a:t>
            </a:r>
            <a:r>
              <a:rPr sz="6400" spc="-100" dirty="0">
                <a:solidFill>
                  <a:srgbClr val="9C9FA0"/>
                </a:solidFill>
                <a:latin typeface="Verdana"/>
                <a:cs typeface="Verdana"/>
              </a:rPr>
              <a:t>U</a:t>
            </a:r>
            <a:r>
              <a:rPr sz="6400" spc="-50" dirty="0">
                <a:solidFill>
                  <a:srgbClr val="9C9FA0"/>
                </a:solidFill>
                <a:latin typeface="Verdana"/>
                <a:cs typeface="Verdana"/>
              </a:rPr>
              <a:t>AF</a:t>
            </a:r>
            <a:r>
              <a:rPr sz="6400" spc="-20" dirty="0">
                <a:solidFill>
                  <a:srgbClr val="9C9FA0"/>
                </a:solidFill>
                <a:latin typeface="Verdana"/>
                <a:cs typeface="Verdana"/>
              </a:rPr>
              <a:t>E</a:t>
            </a:r>
            <a:r>
              <a:rPr sz="6400" spc="-70" dirty="0">
                <a:solidFill>
                  <a:srgbClr val="9C9FA0"/>
                </a:solidFill>
                <a:latin typeface="Verdana"/>
                <a:cs typeface="Verdana"/>
              </a:rPr>
              <a:t>ST</a:t>
            </a:r>
            <a:r>
              <a:rPr sz="6400" spc="-95" dirty="0">
                <a:solidFill>
                  <a:srgbClr val="9C9FA0"/>
                </a:solidFill>
                <a:latin typeface="Verdana"/>
                <a:cs typeface="Verdana"/>
              </a:rPr>
              <a:t> </a:t>
            </a:r>
            <a:r>
              <a:rPr sz="6400" spc="-540" dirty="0">
                <a:solidFill>
                  <a:srgbClr val="9C9FA0"/>
                </a:solidFill>
                <a:latin typeface="Verdana"/>
                <a:cs typeface="Verdana"/>
              </a:rPr>
              <a:t>2025</a:t>
            </a:r>
            <a:endParaRPr sz="6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37359" y="2576229"/>
            <a:ext cx="3926204" cy="76073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4800" spc="-10" dirty="0">
                <a:solidFill>
                  <a:srgbClr val="8DBD41"/>
                </a:solidFill>
                <a:latin typeface="Verdana"/>
                <a:cs typeface="Verdana"/>
              </a:rPr>
              <a:t>APLICACIÓN</a:t>
            </a:r>
            <a:endParaRPr sz="4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801600" cy="7772400"/>
          </a:xfrm>
          <a:custGeom>
            <a:avLst/>
            <a:gdLst/>
            <a:ahLst/>
            <a:cxnLst/>
            <a:rect l="l" t="t" r="r" b="b"/>
            <a:pathLst>
              <a:path w="12801600" h="7772400">
                <a:moveTo>
                  <a:pt x="12801600" y="0"/>
                </a:moveTo>
                <a:lnTo>
                  <a:pt x="0" y="0"/>
                </a:lnTo>
                <a:lnTo>
                  <a:pt x="0" y="7772400"/>
                </a:lnTo>
                <a:lnTo>
                  <a:pt x="12801600" y="7772400"/>
                </a:lnTo>
                <a:lnTo>
                  <a:pt x="12801600" y="0"/>
                </a:lnTo>
                <a:close/>
              </a:path>
            </a:pathLst>
          </a:custGeom>
          <a:solidFill>
            <a:srgbClr val="85C55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3196" y="127652"/>
            <a:ext cx="12624753" cy="7474983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801600" cy="7772400"/>
          </a:xfrm>
          <a:custGeom>
            <a:avLst/>
            <a:gdLst/>
            <a:ahLst/>
            <a:cxnLst/>
            <a:rect l="l" t="t" r="r" b="b"/>
            <a:pathLst>
              <a:path w="12801600" h="7772400">
                <a:moveTo>
                  <a:pt x="12801600" y="0"/>
                </a:moveTo>
                <a:lnTo>
                  <a:pt x="0" y="0"/>
                </a:lnTo>
                <a:lnTo>
                  <a:pt x="0" y="7772400"/>
                </a:lnTo>
                <a:lnTo>
                  <a:pt x="12801600" y="7772400"/>
                </a:lnTo>
                <a:lnTo>
                  <a:pt x="12801600" y="0"/>
                </a:lnTo>
                <a:close/>
              </a:path>
            </a:pathLst>
          </a:custGeom>
          <a:solidFill>
            <a:srgbClr val="85B1B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2335584" y="4157587"/>
            <a:ext cx="474980" cy="240665"/>
            <a:chOff x="2335584" y="4157587"/>
            <a:chExt cx="474980" cy="24066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335584" y="4162661"/>
              <a:ext cx="211442" cy="23033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576673" y="4157587"/>
              <a:ext cx="233680" cy="240449"/>
            </a:xfrm>
            <a:prstGeom prst="rect">
              <a:avLst/>
            </a:prstGeom>
          </p:spPr>
        </p:pic>
      </p:grpSp>
      <p:grpSp>
        <p:nvGrpSpPr>
          <p:cNvPr id="6" name="object 6"/>
          <p:cNvGrpSpPr/>
          <p:nvPr/>
        </p:nvGrpSpPr>
        <p:grpSpPr>
          <a:xfrm>
            <a:off x="2857880" y="4157395"/>
            <a:ext cx="883285" cy="241300"/>
            <a:chOff x="2857880" y="4157395"/>
            <a:chExt cx="883285" cy="241300"/>
          </a:xfrm>
        </p:grpSpPr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857880" y="4162662"/>
              <a:ext cx="223519" cy="230339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3077517" y="4162656"/>
              <a:ext cx="278130" cy="230504"/>
            </a:xfrm>
            <a:custGeom>
              <a:avLst/>
              <a:gdLst/>
              <a:ahLst/>
              <a:cxnLst/>
              <a:rect l="l" t="t" r="r" b="b"/>
              <a:pathLst>
                <a:path w="278129" h="230504">
                  <a:moveTo>
                    <a:pt x="184708" y="0"/>
                  </a:moveTo>
                  <a:lnTo>
                    <a:pt x="87122" y="0"/>
                  </a:lnTo>
                  <a:lnTo>
                    <a:pt x="0" y="230352"/>
                  </a:lnTo>
                  <a:lnTo>
                    <a:pt x="75095" y="230352"/>
                  </a:lnTo>
                  <a:lnTo>
                    <a:pt x="89649" y="187401"/>
                  </a:lnTo>
                  <a:lnTo>
                    <a:pt x="260225" y="187401"/>
                  </a:lnTo>
                  <a:lnTo>
                    <a:pt x="238746" y="134099"/>
                  </a:lnTo>
                  <a:lnTo>
                    <a:pt x="105968" y="134099"/>
                  </a:lnTo>
                  <a:lnTo>
                    <a:pt x="114722" y="108348"/>
                  </a:lnTo>
                  <a:lnTo>
                    <a:pt x="122416" y="84577"/>
                  </a:lnTo>
                  <a:lnTo>
                    <a:pt x="128752" y="63828"/>
                  </a:lnTo>
                  <a:lnTo>
                    <a:pt x="133426" y="47142"/>
                  </a:lnTo>
                  <a:lnTo>
                    <a:pt x="203705" y="47142"/>
                  </a:lnTo>
                  <a:lnTo>
                    <a:pt x="184708" y="0"/>
                  </a:lnTo>
                  <a:close/>
                </a:path>
                <a:path w="278129" h="230504">
                  <a:moveTo>
                    <a:pt x="260225" y="187401"/>
                  </a:moveTo>
                  <a:lnTo>
                    <a:pt x="181470" y="187401"/>
                  </a:lnTo>
                  <a:lnTo>
                    <a:pt x="197116" y="230352"/>
                  </a:lnTo>
                  <a:lnTo>
                    <a:pt x="277533" y="230352"/>
                  </a:lnTo>
                  <a:lnTo>
                    <a:pt x="260225" y="187401"/>
                  </a:lnTo>
                  <a:close/>
                </a:path>
                <a:path w="278129" h="230504">
                  <a:moveTo>
                    <a:pt x="203705" y="47142"/>
                  </a:moveTo>
                  <a:lnTo>
                    <a:pt x="134556" y="47142"/>
                  </a:lnTo>
                  <a:lnTo>
                    <a:pt x="139496" y="63040"/>
                  </a:lnTo>
                  <a:lnTo>
                    <a:pt x="145846" y="82305"/>
                  </a:lnTo>
                  <a:lnTo>
                    <a:pt x="153930" y="105728"/>
                  </a:lnTo>
                  <a:lnTo>
                    <a:pt x="164071" y="134099"/>
                  </a:lnTo>
                  <a:lnTo>
                    <a:pt x="238746" y="134099"/>
                  </a:lnTo>
                  <a:lnTo>
                    <a:pt x="203705" y="4714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372158" y="4157395"/>
              <a:ext cx="252272" cy="240868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3665905" y="4162653"/>
              <a:ext cx="75565" cy="230504"/>
            </a:xfrm>
            <a:custGeom>
              <a:avLst/>
              <a:gdLst/>
              <a:ahLst/>
              <a:cxnLst/>
              <a:rect l="l" t="t" r="r" b="b"/>
              <a:pathLst>
                <a:path w="75564" h="230504">
                  <a:moveTo>
                    <a:pt x="74968" y="0"/>
                  </a:moveTo>
                  <a:lnTo>
                    <a:pt x="0" y="0"/>
                  </a:lnTo>
                  <a:lnTo>
                    <a:pt x="0" y="230352"/>
                  </a:lnTo>
                  <a:lnTo>
                    <a:pt x="74968" y="230352"/>
                  </a:lnTo>
                  <a:lnTo>
                    <a:pt x="749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3791617" y="4157398"/>
            <a:ext cx="262890" cy="241300"/>
          </a:xfrm>
          <a:custGeom>
            <a:avLst/>
            <a:gdLst/>
            <a:ahLst/>
            <a:cxnLst/>
            <a:rect l="l" t="t" r="r" b="b"/>
            <a:pathLst>
              <a:path w="262889" h="241300">
                <a:moveTo>
                  <a:pt x="132394" y="0"/>
                </a:moveTo>
                <a:lnTo>
                  <a:pt x="74609" y="9865"/>
                </a:lnTo>
                <a:lnTo>
                  <a:pt x="33206" y="36325"/>
                </a:lnTo>
                <a:lnTo>
                  <a:pt x="8288" y="74677"/>
                </a:lnTo>
                <a:lnTo>
                  <a:pt x="17" y="119900"/>
                </a:lnTo>
                <a:lnTo>
                  <a:pt x="0" y="120446"/>
                </a:lnTo>
                <a:lnTo>
                  <a:pt x="8434" y="167590"/>
                </a:lnTo>
                <a:lnTo>
                  <a:pt x="33304" y="205887"/>
                </a:lnTo>
                <a:lnTo>
                  <a:pt x="73752" y="231512"/>
                </a:lnTo>
                <a:lnTo>
                  <a:pt x="128953" y="240855"/>
                </a:lnTo>
                <a:lnTo>
                  <a:pt x="188028" y="231102"/>
                </a:lnTo>
                <a:lnTo>
                  <a:pt x="229683" y="204766"/>
                </a:lnTo>
                <a:lnTo>
                  <a:pt x="239859" y="188874"/>
                </a:lnTo>
                <a:lnTo>
                  <a:pt x="132585" y="188874"/>
                </a:lnTo>
                <a:lnTo>
                  <a:pt x="108246" y="183606"/>
                </a:lnTo>
                <a:lnTo>
                  <a:pt x="91551" y="169013"/>
                </a:lnTo>
                <a:lnTo>
                  <a:pt x="81943" y="146906"/>
                </a:lnTo>
                <a:lnTo>
                  <a:pt x="79013" y="120446"/>
                </a:lnTo>
                <a:lnTo>
                  <a:pt x="78952" y="119900"/>
                </a:lnTo>
                <a:lnTo>
                  <a:pt x="78864" y="119100"/>
                </a:lnTo>
                <a:lnTo>
                  <a:pt x="81713" y="92727"/>
                </a:lnTo>
                <a:lnTo>
                  <a:pt x="90800" y="70980"/>
                </a:lnTo>
                <a:lnTo>
                  <a:pt x="106815" y="56399"/>
                </a:lnTo>
                <a:lnTo>
                  <a:pt x="130502" y="51053"/>
                </a:lnTo>
                <a:lnTo>
                  <a:pt x="238927" y="51053"/>
                </a:lnTo>
                <a:lnTo>
                  <a:pt x="228613" y="35456"/>
                </a:lnTo>
                <a:lnTo>
                  <a:pt x="187792" y="9549"/>
                </a:lnTo>
                <a:lnTo>
                  <a:pt x="132394" y="0"/>
                </a:lnTo>
                <a:close/>
              </a:path>
              <a:path w="262889" h="241300">
                <a:moveTo>
                  <a:pt x="238927" y="51053"/>
                </a:moveTo>
                <a:lnTo>
                  <a:pt x="130502" y="51053"/>
                </a:lnTo>
                <a:lnTo>
                  <a:pt x="155216" y="56270"/>
                </a:lnTo>
                <a:lnTo>
                  <a:pt x="171621" y="70748"/>
                </a:lnTo>
                <a:lnTo>
                  <a:pt x="180726" y="92727"/>
                </a:lnTo>
                <a:lnTo>
                  <a:pt x="183401" y="119100"/>
                </a:lnTo>
                <a:lnTo>
                  <a:pt x="183482" y="119900"/>
                </a:lnTo>
                <a:lnTo>
                  <a:pt x="183537" y="120446"/>
                </a:lnTo>
                <a:lnTo>
                  <a:pt x="181034" y="145685"/>
                </a:lnTo>
                <a:lnTo>
                  <a:pt x="172615" y="167590"/>
                </a:lnTo>
                <a:lnTo>
                  <a:pt x="156919" y="183031"/>
                </a:lnTo>
                <a:lnTo>
                  <a:pt x="132585" y="188874"/>
                </a:lnTo>
                <a:lnTo>
                  <a:pt x="239859" y="188874"/>
                </a:lnTo>
                <a:lnTo>
                  <a:pt x="254354" y="166237"/>
                </a:lnTo>
                <a:lnTo>
                  <a:pt x="262385" y="120446"/>
                </a:lnTo>
                <a:lnTo>
                  <a:pt x="262480" y="119900"/>
                </a:lnTo>
                <a:lnTo>
                  <a:pt x="253845" y="73610"/>
                </a:lnTo>
                <a:lnTo>
                  <a:pt x="238927" y="510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2" name="object 12"/>
          <p:cNvGrpSpPr/>
          <p:nvPr/>
        </p:nvGrpSpPr>
        <p:grpSpPr>
          <a:xfrm>
            <a:off x="4196724" y="4162655"/>
            <a:ext cx="1063625" cy="230504"/>
            <a:chOff x="4196724" y="4162655"/>
            <a:chExt cx="1063625" cy="230504"/>
          </a:xfrm>
        </p:grpSpPr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196724" y="4162662"/>
              <a:ext cx="223520" cy="230339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4416359" y="4162655"/>
              <a:ext cx="278130" cy="230504"/>
            </a:xfrm>
            <a:custGeom>
              <a:avLst/>
              <a:gdLst/>
              <a:ahLst/>
              <a:cxnLst/>
              <a:rect l="l" t="t" r="r" b="b"/>
              <a:pathLst>
                <a:path w="278129" h="230504">
                  <a:moveTo>
                    <a:pt x="184708" y="0"/>
                  </a:moveTo>
                  <a:lnTo>
                    <a:pt x="87121" y="0"/>
                  </a:lnTo>
                  <a:lnTo>
                    <a:pt x="0" y="230352"/>
                  </a:lnTo>
                  <a:lnTo>
                    <a:pt x="75095" y="230352"/>
                  </a:lnTo>
                  <a:lnTo>
                    <a:pt x="89649" y="187401"/>
                  </a:lnTo>
                  <a:lnTo>
                    <a:pt x="260225" y="187401"/>
                  </a:lnTo>
                  <a:lnTo>
                    <a:pt x="238746" y="134099"/>
                  </a:lnTo>
                  <a:lnTo>
                    <a:pt x="105968" y="134099"/>
                  </a:lnTo>
                  <a:lnTo>
                    <a:pt x="114722" y="108348"/>
                  </a:lnTo>
                  <a:lnTo>
                    <a:pt x="122416" y="84577"/>
                  </a:lnTo>
                  <a:lnTo>
                    <a:pt x="128752" y="63828"/>
                  </a:lnTo>
                  <a:lnTo>
                    <a:pt x="133426" y="47142"/>
                  </a:lnTo>
                  <a:lnTo>
                    <a:pt x="203705" y="47142"/>
                  </a:lnTo>
                  <a:lnTo>
                    <a:pt x="184708" y="0"/>
                  </a:lnTo>
                  <a:close/>
                </a:path>
                <a:path w="278129" h="230504">
                  <a:moveTo>
                    <a:pt x="260225" y="187401"/>
                  </a:moveTo>
                  <a:lnTo>
                    <a:pt x="181470" y="187401"/>
                  </a:lnTo>
                  <a:lnTo>
                    <a:pt x="197116" y="230352"/>
                  </a:lnTo>
                  <a:lnTo>
                    <a:pt x="277533" y="230352"/>
                  </a:lnTo>
                  <a:lnTo>
                    <a:pt x="260225" y="187401"/>
                  </a:lnTo>
                  <a:close/>
                </a:path>
                <a:path w="278129" h="230504">
                  <a:moveTo>
                    <a:pt x="203705" y="47142"/>
                  </a:moveTo>
                  <a:lnTo>
                    <a:pt x="134556" y="47142"/>
                  </a:lnTo>
                  <a:lnTo>
                    <a:pt x="139496" y="63040"/>
                  </a:lnTo>
                  <a:lnTo>
                    <a:pt x="145846" y="82305"/>
                  </a:lnTo>
                  <a:lnTo>
                    <a:pt x="153930" y="105728"/>
                  </a:lnTo>
                  <a:lnTo>
                    <a:pt x="164071" y="134099"/>
                  </a:lnTo>
                  <a:lnTo>
                    <a:pt x="238746" y="134099"/>
                  </a:lnTo>
                  <a:lnTo>
                    <a:pt x="203705" y="4714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727121" y="4162657"/>
              <a:ext cx="226440" cy="230339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4982241" y="4162655"/>
              <a:ext cx="278130" cy="230504"/>
            </a:xfrm>
            <a:custGeom>
              <a:avLst/>
              <a:gdLst/>
              <a:ahLst/>
              <a:cxnLst/>
              <a:rect l="l" t="t" r="r" b="b"/>
              <a:pathLst>
                <a:path w="278129" h="230504">
                  <a:moveTo>
                    <a:pt x="184708" y="0"/>
                  </a:moveTo>
                  <a:lnTo>
                    <a:pt x="87121" y="0"/>
                  </a:lnTo>
                  <a:lnTo>
                    <a:pt x="0" y="230352"/>
                  </a:lnTo>
                  <a:lnTo>
                    <a:pt x="75095" y="230352"/>
                  </a:lnTo>
                  <a:lnTo>
                    <a:pt x="89649" y="187401"/>
                  </a:lnTo>
                  <a:lnTo>
                    <a:pt x="260225" y="187401"/>
                  </a:lnTo>
                  <a:lnTo>
                    <a:pt x="238746" y="134099"/>
                  </a:lnTo>
                  <a:lnTo>
                    <a:pt x="105968" y="134099"/>
                  </a:lnTo>
                  <a:lnTo>
                    <a:pt x="114722" y="108348"/>
                  </a:lnTo>
                  <a:lnTo>
                    <a:pt x="122416" y="84577"/>
                  </a:lnTo>
                  <a:lnTo>
                    <a:pt x="128752" y="63828"/>
                  </a:lnTo>
                  <a:lnTo>
                    <a:pt x="133426" y="47142"/>
                  </a:lnTo>
                  <a:lnTo>
                    <a:pt x="203705" y="47142"/>
                  </a:lnTo>
                  <a:lnTo>
                    <a:pt x="184708" y="0"/>
                  </a:lnTo>
                  <a:close/>
                </a:path>
                <a:path w="278129" h="230504">
                  <a:moveTo>
                    <a:pt x="260225" y="187401"/>
                  </a:moveTo>
                  <a:lnTo>
                    <a:pt x="181470" y="187401"/>
                  </a:lnTo>
                  <a:lnTo>
                    <a:pt x="197116" y="230352"/>
                  </a:lnTo>
                  <a:lnTo>
                    <a:pt x="277533" y="230352"/>
                  </a:lnTo>
                  <a:lnTo>
                    <a:pt x="260225" y="187401"/>
                  </a:lnTo>
                  <a:close/>
                </a:path>
                <a:path w="278129" h="230504">
                  <a:moveTo>
                    <a:pt x="203705" y="47142"/>
                  </a:moveTo>
                  <a:lnTo>
                    <a:pt x="134556" y="47142"/>
                  </a:lnTo>
                  <a:lnTo>
                    <a:pt x="139496" y="63040"/>
                  </a:lnTo>
                  <a:lnTo>
                    <a:pt x="145846" y="82305"/>
                  </a:lnTo>
                  <a:lnTo>
                    <a:pt x="153930" y="105728"/>
                  </a:lnTo>
                  <a:lnTo>
                    <a:pt x="164071" y="134099"/>
                  </a:lnTo>
                  <a:lnTo>
                    <a:pt x="238746" y="134099"/>
                  </a:lnTo>
                  <a:lnTo>
                    <a:pt x="203705" y="4714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7" name="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372874" y="4157395"/>
            <a:ext cx="252272" cy="240868"/>
          </a:xfrm>
          <a:prstGeom prst="rect">
            <a:avLst/>
          </a:prstGeom>
        </p:spPr>
      </p:pic>
      <p:grpSp>
        <p:nvGrpSpPr>
          <p:cNvPr id="18" name="object 18"/>
          <p:cNvGrpSpPr/>
          <p:nvPr/>
        </p:nvGrpSpPr>
        <p:grpSpPr>
          <a:xfrm>
            <a:off x="5666616" y="4162654"/>
            <a:ext cx="979805" cy="230504"/>
            <a:chOff x="5666616" y="4162654"/>
            <a:chExt cx="979805" cy="230504"/>
          </a:xfrm>
        </p:grpSpPr>
        <p:pic>
          <p:nvPicPr>
            <p:cNvPr id="19" name="object 1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922220" y="4162656"/>
              <a:ext cx="198716" cy="230352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666616" y="4162661"/>
              <a:ext cx="211442" cy="230339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156154" y="4162661"/>
              <a:ext cx="211442" cy="230339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411757" y="4162654"/>
              <a:ext cx="234289" cy="230352"/>
            </a:xfrm>
            <a:prstGeom prst="rect">
              <a:avLst/>
            </a:prstGeom>
          </p:spPr>
        </p:pic>
      </p:grpSp>
      <p:grpSp>
        <p:nvGrpSpPr>
          <p:cNvPr id="23" name="object 23"/>
          <p:cNvGrpSpPr/>
          <p:nvPr/>
        </p:nvGrpSpPr>
        <p:grpSpPr>
          <a:xfrm>
            <a:off x="6693094" y="4162655"/>
            <a:ext cx="917575" cy="264795"/>
            <a:chOff x="6693094" y="4162655"/>
            <a:chExt cx="917575" cy="264795"/>
          </a:xfrm>
        </p:grpSpPr>
        <p:pic>
          <p:nvPicPr>
            <p:cNvPr id="24" name="object 2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693094" y="4162657"/>
              <a:ext cx="226441" cy="230339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6948214" y="4162655"/>
              <a:ext cx="278130" cy="230504"/>
            </a:xfrm>
            <a:custGeom>
              <a:avLst/>
              <a:gdLst/>
              <a:ahLst/>
              <a:cxnLst/>
              <a:rect l="l" t="t" r="r" b="b"/>
              <a:pathLst>
                <a:path w="278129" h="230504">
                  <a:moveTo>
                    <a:pt x="184708" y="0"/>
                  </a:moveTo>
                  <a:lnTo>
                    <a:pt x="87121" y="0"/>
                  </a:lnTo>
                  <a:lnTo>
                    <a:pt x="0" y="230352"/>
                  </a:lnTo>
                  <a:lnTo>
                    <a:pt x="75095" y="230352"/>
                  </a:lnTo>
                  <a:lnTo>
                    <a:pt x="89649" y="187401"/>
                  </a:lnTo>
                  <a:lnTo>
                    <a:pt x="260225" y="187401"/>
                  </a:lnTo>
                  <a:lnTo>
                    <a:pt x="238746" y="134099"/>
                  </a:lnTo>
                  <a:lnTo>
                    <a:pt x="105968" y="134099"/>
                  </a:lnTo>
                  <a:lnTo>
                    <a:pt x="114722" y="108348"/>
                  </a:lnTo>
                  <a:lnTo>
                    <a:pt x="122416" y="84577"/>
                  </a:lnTo>
                  <a:lnTo>
                    <a:pt x="128752" y="63828"/>
                  </a:lnTo>
                  <a:lnTo>
                    <a:pt x="133426" y="47142"/>
                  </a:lnTo>
                  <a:lnTo>
                    <a:pt x="203705" y="47142"/>
                  </a:lnTo>
                  <a:lnTo>
                    <a:pt x="184708" y="0"/>
                  </a:lnTo>
                  <a:close/>
                </a:path>
                <a:path w="278129" h="230504">
                  <a:moveTo>
                    <a:pt x="260225" y="187401"/>
                  </a:moveTo>
                  <a:lnTo>
                    <a:pt x="181470" y="187401"/>
                  </a:lnTo>
                  <a:lnTo>
                    <a:pt x="197116" y="230352"/>
                  </a:lnTo>
                  <a:lnTo>
                    <a:pt x="277533" y="230352"/>
                  </a:lnTo>
                  <a:lnTo>
                    <a:pt x="260225" y="187401"/>
                  </a:lnTo>
                  <a:close/>
                </a:path>
                <a:path w="278129" h="230504">
                  <a:moveTo>
                    <a:pt x="203705" y="47142"/>
                  </a:moveTo>
                  <a:lnTo>
                    <a:pt x="134556" y="47142"/>
                  </a:lnTo>
                  <a:lnTo>
                    <a:pt x="139502" y="63040"/>
                  </a:lnTo>
                  <a:lnTo>
                    <a:pt x="145851" y="82305"/>
                  </a:lnTo>
                  <a:lnTo>
                    <a:pt x="153932" y="105728"/>
                  </a:lnTo>
                  <a:lnTo>
                    <a:pt x="164071" y="134099"/>
                  </a:lnTo>
                  <a:lnTo>
                    <a:pt x="238746" y="134099"/>
                  </a:lnTo>
                  <a:lnTo>
                    <a:pt x="203705" y="4714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258977" y="4162657"/>
              <a:ext cx="226441" cy="230339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517979" y="4316684"/>
              <a:ext cx="92240" cy="110515"/>
            </a:xfrm>
            <a:prstGeom prst="rect">
              <a:avLst/>
            </a:prstGeom>
          </p:spPr>
        </p:pic>
      </p:grpSp>
      <p:grpSp>
        <p:nvGrpSpPr>
          <p:cNvPr id="28" name="object 28"/>
          <p:cNvGrpSpPr/>
          <p:nvPr/>
        </p:nvGrpSpPr>
        <p:grpSpPr>
          <a:xfrm>
            <a:off x="7736657" y="4157395"/>
            <a:ext cx="549910" cy="241300"/>
            <a:chOff x="7736657" y="4157395"/>
            <a:chExt cx="549910" cy="241300"/>
          </a:xfrm>
        </p:grpSpPr>
        <p:pic>
          <p:nvPicPr>
            <p:cNvPr id="29" name="object 2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736657" y="4157395"/>
              <a:ext cx="252272" cy="240868"/>
            </a:xfrm>
            <a:prstGeom prst="rect">
              <a:avLst/>
            </a:prstGeom>
          </p:spPr>
        </p:pic>
        <p:sp>
          <p:nvSpPr>
            <p:cNvPr id="30" name="object 30"/>
            <p:cNvSpPr/>
            <p:nvPr/>
          </p:nvSpPr>
          <p:spPr>
            <a:xfrm>
              <a:off x="8024067" y="4157398"/>
              <a:ext cx="262890" cy="241300"/>
            </a:xfrm>
            <a:custGeom>
              <a:avLst/>
              <a:gdLst/>
              <a:ahLst/>
              <a:cxnLst/>
              <a:rect l="l" t="t" r="r" b="b"/>
              <a:pathLst>
                <a:path w="262890" h="241300">
                  <a:moveTo>
                    <a:pt x="132382" y="0"/>
                  </a:moveTo>
                  <a:lnTo>
                    <a:pt x="74604" y="9865"/>
                  </a:lnTo>
                  <a:lnTo>
                    <a:pt x="33204" y="36325"/>
                  </a:lnTo>
                  <a:lnTo>
                    <a:pt x="8287" y="74677"/>
                  </a:lnTo>
                  <a:lnTo>
                    <a:pt x="17" y="119900"/>
                  </a:lnTo>
                  <a:lnTo>
                    <a:pt x="0" y="120446"/>
                  </a:lnTo>
                  <a:lnTo>
                    <a:pt x="8434" y="167590"/>
                  </a:lnTo>
                  <a:lnTo>
                    <a:pt x="33304" y="205887"/>
                  </a:lnTo>
                  <a:lnTo>
                    <a:pt x="73752" y="231512"/>
                  </a:lnTo>
                  <a:lnTo>
                    <a:pt x="128953" y="240855"/>
                  </a:lnTo>
                  <a:lnTo>
                    <a:pt x="188028" y="231102"/>
                  </a:lnTo>
                  <a:lnTo>
                    <a:pt x="229683" y="204766"/>
                  </a:lnTo>
                  <a:lnTo>
                    <a:pt x="239859" y="188874"/>
                  </a:lnTo>
                  <a:lnTo>
                    <a:pt x="132585" y="188874"/>
                  </a:lnTo>
                  <a:lnTo>
                    <a:pt x="108246" y="183606"/>
                  </a:lnTo>
                  <a:lnTo>
                    <a:pt x="91551" y="169013"/>
                  </a:lnTo>
                  <a:lnTo>
                    <a:pt x="81943" y="146906"/>
                  </a:lnTo>
                  <a:lnTo>
                    <a:pt x="79013" y="120446"/>
                  </a:lnTo>
                  <a:lnTo>
                    <a:pt x="78952" y="119900"/>
                  </a:lnTo>
                  <a:lnTo>
                    <a:pt x="78864" y="119100"/>
                  </a:lnTo>
                  <a:lnTo>
                    <a:pt x="81713" y="92727"/>
                  </a:lnTo>
                  <a:lnTo>
                    <a:pt x="90800" y="70980"/>
                  </a:lnTo>
                  <a:lnTo>
                    <a:pt x="106815" y="56399"/>
                  </a:lnTo>
                  <a:lnTo>
                    <a:pt x="130502" y="51053"/>
                  </a:lnTo>
                  <a:lnTo>
                    <a:pt x="238926" y="51053"/>
                  </a:lnTo>
                  <a:lnTo>
                    <a:pt x="228611" y="35456"/>
                  </a:lnTo>
                  <a:lnTo>
                    <a:pt x="187787" y="9549"/>
                  </a:lnTo>
                  <a:lnTo>
                    <a:pt x="132382" y="0"/>
                  </a:lnTo>
                  <a:close/>
                </a:path>
                <a:path w="262890" h="241300">
                  <a:moveTo>
                    <a:pt x="238926" y="51053"/>
                  </a:moveTo>
                  <a:lnTo>
                    <a:pt x="130502" y="51053"/>
                  </a:lnTo>
                  <a:lnTo>
                    <a:pt x="155216" y="56270"/>
                  </a:lnTo>
                  <a:lnTo>
                    <a:pt x="171621" y="70748"/>
                  </a:lnTo>
                  <a:lnTo>
                    <a:pt x="180726" y="92727"/>
                  </a:lnTo>
                  <a:lnTo>
                    <a:pt x="183401" y="119100"/>
                  </a:lnTo>
                  <a:lnTo>
                    <a:pt x="183482" y="119900"/>
                  </a:lnTo>
                  <a:lnTo>
                    <a:pt x="183537" y="120446"/>
                  </a:lnTo>
                  <a:lnTo>
                    <a:pt x="181034" y="145685"/>
                  </a:lnTo>
                  <a:lnTo>
                    <a:pt x="172615" y="167590"/>
                  </a:lnTo>
                  <a:lnTo>
                    <a:pt x="156919" y="183031"/>
                  </a:lnTo>
                  <a:lnTo>
                    <a:pt x="132585" y="188874"/>
                  </a:lnTo>
                  <a:lnTo>
                    <a:pt x="239859" y="188874"/>
                  </a:lnTo>
                  <a:lnTo>
                    <a:pt x="254354" y="166237"/>
                  </a:lnTo>
                  <a:lnTo>
                    <a:pt x="262385" y="120446"/>
                  </a:lnTo>
                  <a:lnTo>
                    <a:pt x="262480" y="119900"/>
                  </a:lnTo>
                  <a:lnTo>
                    <a:pt x="253845" y="73610"/>
                  </a:lnTo>
                  <a:lnTo>
                    <a:pt x="238926" y="5105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" name="object 31"/>
          <p:cNvSpPr/>
          <p:nvPr/>
        </p:nvSpPr>
        <p:spPr>
          <a:xfrm>
            <a:off x="8335459" y="4162658"/>
            <a:ext cx="289560" cy="230504"/>
          </a:xfrm>
          <a:custGeom>
            <a:avLst/>
            <a:gdLst/>
            <a:ahLst/>
            <a:cxnLst/>
            <a:rect l="l" t="t" r="r" b="b"/>
            <a:pathLst>
              <a:path w="289559" h="230504">
                <a:moveTo>
                  <a:pt x="289445" y="0"/>
                </a:moveTo>
                <a:lnTo>
                  <a:pt x="182626" y="0"/>
                </a:lnTo>
                <a:lnTo>
                  <a:pt x="171248" y="39511"/>
                </a:lnTo>
                <a:lnTo>
                  <a:pt x="160628" y="78116"/>
                </a:lnTo>
                <a:lnTo>
                  <a:pt x="151252" y="114480"/>
                </a:lnTo>
                <a:lnTo>
                  <a:pt x="143611" y="147269"/>
                </a:lnTo>
                <a:lnTo>
                  <a:pt x="143167" y="147269"/>
                </a:lnTo>
                <a:lnTo>
                  <a:pt x="136891" y="115192"/>
                </a:lnTo>
                <a:lnTo>
                  <a:pt x="128312" y="78549"/>
                </a:lnTo>
                <a:lnTo>
                  <a:pt x="118169" y="39448"/>
                </a:lnTo>
                <a:lnTo>
                  <a:pt x="107200" y="0"/>
                </a:lnTo>
                <a:lnTo>
                  <a:pt x="0" y="0"/>
                </a:lnTo>
                <a:lnTo>
                  <a:pt x="0" y="230339"/>
                </a:lnTo>
                <a:lnTo>
                  <a:pt x="66890" y="230339"/>
                </a:lnTo>
                <a:lnTo>
                  <a:pt x="66890" y="155244"/>
                </a:lnTo>
                <a:lnTo>
                  <a:pt x="66458" y="125032"/>
                </a:lnTo>
                <a:lnTo>
                  <a:pt x="65400" y="95072"/>
                </a:lnTo>
                <a:lnTo>
                  <a:pt x="62852" y="44386"/>
                </a:lnTo>
                <a:lnTo>
                  <a:pt x="63398" y="44386"/>
                </a:lnTo>
                <a:lnTo>
                  <a:pt x="107746" y="230339"/>
                </a:lnTo>
                <a:lnTo>
                  <a:pt x="169291" y="230339"/>
                </a:lnTo>
                <a:lnTo>
                  <a:pt x="185062" y="173270"/>
                </a:lnTo>
                <a:lnTo>
                  <a:pt x="198156" y="123774"/>
                </a:lnTo>
                <a:lnTo>
                  <a:pt x="218097" y="44869"/>
                </a:lnTo>
                <a:lnTo>
                  <a:pt x="218770" y="44869"/>
                </a:lnTo>
                <a:lnTo>
                  <a:pt x="217703" y="67972"/>
                </a:lnTo>
                <a:lnTo>
                  <a:pt x="216977" y="95207"/>
                </a:lnTo>
                <a:lnTo>
                  <a:pt x="216564" y="124234"/>
                </a:lnTo>
                <a:lnTo>
                  <a:pt x="216433" y="152717"/>
                </a:lnTo>
                <a:lnTo>
                  <a:pt x="216433" y="230339"/>
                </a:lnTo>
                <a:lnTo>
                  <a:pt x="289445" y="230339"/>
                </a:lnTo>
                <a:lnTo>
                  <a:pt x="2894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2" name="object 32"/>
          <p:cNvGrpSpPr/>
          <p:nvPr/>
        </p:nvGrpSpPr>
        <p:grpSpPr>
          <a:xfrm>
            <a:off x="8687371" y="4162655"/>
            <a:ext cx="756920" cy="230504"/>
            <a:chOff x="8687371" y="4162655"/>
            <a:chExt cx="756920" cy="230504"/>
          </a:xfrm>
        </p:grpSpPr>
        <p:pic>
          <p:nvPicPr>
            <p:cNvPr id="33" name="object 3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687371" y="4162662"/>
              <a:ext cx="223520" cy="230339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8907007" y="4162655"/>
              <a:ext cx="278130" cy="230504"/>
            </a:xfrm>
            <a:custGeom>
              <a:avLst/>
              <a:gdLst/>
              <a:ahLst/>
              <a:cxnLst/>
              <a:rect l="l" t="t" r="r" b="b"/>
              <a:pathLst>
                <a:path w="278129" h="230504">
                  <a:moveTo>
                    <a:pt x="184708" y="0"/>
                  </a:moveTo>
                  <a:lnTo>
                    <a:pt x="87121" y="0"/>
                  </a:lnTo>
                  <a:lnTo>
                    <a:pt x="0" y="230352"/>
                  </a:lnTo>
                  <a:lnTo>
                    <a:pt x="75095" y="230352"/>
                  </a:lnTo>
                  <a:lnTo>
                    <a:pt x="89649" y="187401"/>
                  </a:lnTo>
                  <a:lnTo>
                    <a:pt x="260225" y="187401"/>
                  </a:lnTo>
                  <a:lnTo>
                    <a:pt x="238746" y="134099"/>
                  </a:lnTo>
                  <a:lnTo>
                    <a:pt x="105968" y="134099"/>
                  </a:lnTo>
                  <a:lnTo>
                    <a:pt x="114722" y="108348"/>
                  </a:lnTo>
                  <a:lnTo>
                    <a:pt x="122416" y="84577"/>
                  </a:lnTo>
                  <a:lnTo>
                    <a:pt x="128752" y="63828"/>
                  </a:lnTo>
                  <a:lnTo>
                    <a:pt x="133426" y="47142"/>
                  </a:lnTo>
                  <a:lnTo>
                    <a:pt x="203705" y="47142"/>
                  </a:lnTo>
                  <a:lnTo>
                    <a:pt x="184708" y="0"/>
                  </a:lnTo>
                  <a:close/>
                </a:path>
                <a:path w="278129" h="230504">
                  <a:moveTo>
                    <a:pt x="260225" y="187401"/>
                  </a:moveTo>
                  <a:lnTo>
                    <a:pt x="181470" y="187401"/>
                  </a:lnTo>
                  <a:lnTo>
                    <a:pt x="197116" y="230352"/>
                  </a:lnTo>
                  <a:lnTo>
                    <a:pt x="277533" y="230352"/>
                  </a:lnTo>
                  <a:lnTo>
                    <a:pt x="260225" y="187401"/>
                  </a:lnTo>
                  <a:close/>
                </a:path>
                <a:path w="278129" h="230504">
                  <a:moveTo>
                    <a:pt x="203705" y="47142"/>
                  </a:moveTo>
                  <a:lnTo>
                    <a:pt x="134556" y="47142"/>
                  </a:lnTo>
                  <a:lnTo>
                    <a:pt x="139496" y="63040"/>
                  </a:lnTo>
                  <a:lnTo>
                    <a:pt x="145846" y="82305"/>
                  </a:lnTo>
                  <a:lnTo>
                    <a:pt x="153930" y="105728"/>
                  </a:lnTo>
                  <a:lnTo>
                    <a:pt x="164071" y="134099"/>
                  </a:lnTo>
                  <a:lnTo>
                    <a:pt x="238746" y="134099"/>
                  </a:lnTo>
                  <a:lnTo>
                    <a:pt x="203705" y="4714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" name="object 35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217768" y="4162657"/>
              <a:ext cx="226441" cy="230339"/>
            </a:xfrm>
            <a:prstGeom prst="rect">
              <a:avLst/>
            </a:prstGeom>
          </p:spPr>
        </p:pic>
      </p:grpSp>
      <p:sp>
        <p:nvSpPr>
          <p:cNvPr id="36" name="object 36"/>
          <p:cNvSpPr/>
          <p:nvPr/>
        </p:nvSpPr>
        <p:spPr>
          <a:xfrm>
            <a:off x="9474720" y="4162399"/>
            <a:ext cx="342900" cy="231140"/>
          </a:xfrm>
          <a:custGeom>
            <a:avLst/>
            <a:gdLst/>
            <a:ahLst/>
            <a:cxnLst/>
            <a:rect l="l" t="t" r="r" b="b"/>
            <a:pathLst>
              <a:path w="342900" h="231139">
                <a:moveTo>
                  <a:pt x="226441" y="0"/>
                </a:moveTo>
                <a:lnTo>
                  <a:pt x="0" y="0"/>
                </a:lnTo>
                <a:lnTo>
                  <a:pt x="0" y="53340"/>
                </a:lnTo>
                <a:lnTo>
                  <a:pt x="76022" y="53340"/>
                </a:lnTo>
                <a:lnTo>
                  <a:pt x="76022" y="231140"/>
                </a:lnTo>
                <a:lnTo>
                  <a:pt x="150863" y="231140"/>
                </a:lnTo>
                <a:lnTo>
                  <a:pt x="150863" y="53340"/>
                </a:lnTo>
                <a:lnTo>
                  <a:pt x="226441" y="53340"/>
                </a:lnTo>
                <a:lnTo>
                  <a:pt x="226441" y="0"/>
                </a:lnTo>
                <a:close/>
              </a:path>
              <a:path w="342900" h="231139">
                <a:moveTo>
                  <a:pt x="342392" y="254"/>
                </a:moveTo>
                <a:lnTo>
                  <a:pt x="267423" y="254"/>
                </a:lnTo>
                <a:lnTo>
                  <a:pt x="267423" y="230606"/>
                </a:lnTo>
                <a:lnTo>
                  <a:pt x="342392" y="230606"/>
                </a:lnTo>
                <a:lnTo>
                  <a:pt x="342392" y="25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7" name="object 37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9879643" y="4162657"/>
            <a:ext cx="226441" cy="230339"/>
          </a:xfrm>
          <a:prstGeom prst="rect">
            <a:avLst/>
          </a:prstGeom>
        </p:spPr>
      </p:pic>
      <p:sp>
        <p:nvSpPr>
          <p:cNvPr id="38" name="object 38"/>
          <p:cNvSpPr/>
          <p:nvPr/>
        </p:nvSpPr>
        <p:spPr>
          <a:xfrm>
            <a:off x="10209603" y="4162649"/>
            <a:ext cx="267970" cy="230504"/>
          </a:xfrm>
          <a:custGeom>
            <a:avLst/>
            <a:gdLst/>
            <a:ahLst/>
            <a:cxnLst/>
            <a:rect l="l" t="t" r="r" b="b"/>
            <a:pathLst>
              <a:path w="267970" h="230504">
                <a:moveTo>
                  <a:pt x="267436" y="0"/>
                </a:moveTo>
                <a:lnTo>
                  <a:pt x="187020" y="0"/>
                </a:lnTo>
                <a:lnTo>
                  <a:pt x="159029" y="50342"/>
                </a:lnTo>
                <a:lnTo>
                  <a:pt x="146768" y="72851"/>
                </a:lnTo>
                <a:lnTo>
                  <a:pt x="136982" y="92341"/>
                </a:lnTo>
                <a:lnTo>
                  <a:pt x="127212" y="72317"/>
                </a:lnTo>
                <a:lnTo>
                  <a:pt x="115200" y="49490"/>
                </a:lnTo>
                <a:lnTo>
                  <a:pt x="87884" y="0"/>
                </a:lnTo>
                <a:lnTo>
                  <a:pt x="0" y="0"/>
                </a:lnTo>
                <a:lnTo>
                  <a:pt x="95961" y="146761"/>
                </a:lnTo>
                <a:lnTo>
                  <a:pt x="95961" y="230352"/>
                </a:lnTo>
                <a:lnTo>
                  <a:pt x="171119" y="230352"/>
                </a:lnTo>
                <a:lnTo>
                  <a:pt x="171119" y="147853"/>
                </a:lnTo>
                <a:lnTo>
                  <a:pt x="171564" y="145872"/>
                </a:lnTo>
                <a:lnTo>
                  <a:pt x="2674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9" name="object 39"/>
          <p:cNvGrpSpPr/>
          <p:nvPr/>
        </p:nvGrpSpPr>
        <p:grpSpPr>
          <a:xfrm>
            <a:off x="2335583" y="4563176"/>
            <a:ext cx="770255" cy="221615"/>
            <a:chOff x="2335583" y="4563176"/>
            <a:chExt cx="770255" cy="221615"/>
          </a:xfrm>
        </p:grpSpPr>
        <p:sp>
          <p:nvSpPr>
            <p:cNvPr id="40" name="object 40"/>
            <p:cNvSpPr/>
            <p:nvPr/>
          </p:nvSpPr>
          <p:spPr>
            <a:xfrm>
              <a:off x="2335583" y="4563178"/>
              <a:ext cx="266700" cy="221615"/>
            </a:xfrm>
            <a:custGeom>
              <a:avLst/>
              <a:gdLst/>
              <a:ahLst/>
              <a:cxnLst/>
              <a:rect l="l" t="t" r="r" b="b"/>
              <a:pathLst>
                <a:path w="266700" h="221614">
                  <a:moveTo>
                    <a:pt x="177177" y="0"/>
                  </a:moveTo>
                  <a:lnTo>
                    <a:pt x="83565" y="0"/>
                  </a:lnTo>
                  <a:lnTo>
                    <a:pt x="0" y="221513"/>
                  </a:lnTo>
                  <a:lnTo>
                    <a:pt x="72034" y="221513"/>
                  </a:lnTo>
                  <a:lnTo>
                    <a:pt x="85991" y="180213"/>
                  </a:lnTo>
                  <a:lnTo>
                    <a:pt x="249605" y="180213"/>
                  </a:lnTo>
                  <a:lnTo>
                    <a:pt x="229005" y="128955"/>
                  </a:lnTo>
                  <a:lnTo>
                    <a:pt x="101638" y="128955"/>
                  </a:lnTo>
                  <a:lnTo>
                    <a:pt x="110036" y="104190"/>
                  </a:lnTo>
                  <a:lnTo>
                    <a:pt x="117419" y="81332"/>
                  </a:lnTo>
                  <a:lnTo>
                    <a:pt x="123499" y="61381"/>
                  </a:lnTo>
                  <a:lnTo>
                    <a:pt x="127990" y="45339"/>
                  </a:lnTo>
                  <a:lnTo>
                    <a:pt x="195399" y="45339"/>
                  </a:lnTo>
                  <a:lnTo>
                    <a:pt x="177177" y="0"/>
                  </a:lnTo>
                  <a:close/>
                </a:path>
                <a:path w="266700" h="221614">
                  <a:moveTo>
                    <a:pt x="249605" y="180213"/>
                  </a:moveTo>
                  <a:lnTo>
                    <a:pt x="174066" y="180213"/>
                  </a:lnTo>
                  <a:lnTo>
                    <a:pt x="189077" y="221513"/>
                  </a:lnTo>
                  <a:lnTo>
                    <a:pt x="266204" y="221513"/>
                  </a:lnTo>
                  <a:lnTo>
                    <a:pt x="249605" y="180213"/>
                  </a:lnTo>
                  <a:close/>
                </a:path>
                <a:path w="266700" h="221614">
                  <a:moveTo>
                    <a:pt x="195399" y="45339"/>
                  </a:moveTo>
                  <a:lnTo>
                    <a:pt x="129070" y="45339"/>
                  </a:lnTo>
                  <a:lnTo>
                    <a:pt x="133812" y="60624"/>
                  </a:lnTo>
                  <a:lnTo>
                    <a:pt x="139904" y="79151"/>
                  </a:lnTo>
                  <a:lnTo>
                    <a:pt x="147656" y="101676"/>
                  </a:lnTo>
                  <a:lnTo>
                    <a:pt x="157378" y="128955"/>
                  </a:lnTo>
                  <a:lnTo>
                    <a:pt x="229005" y="128955"/>
                  </a:lnTo>
                  <a:lnTo>
                    <a:pt x="195399" y="4533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1" name="object 4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2633463" y="4563176"/>
              <a:ext cx="214401" cy="221513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888560" y="4563178"/>
              <a:ext cx="217208" cy="221513"/>
            </a:xfrm>
            <a:prstGeom prst="rect">
              <a:avLst/>
            </a:prstGeom>
          </p:spPr>
        </p:pic>
      </p:grpSp>
      <p:grpSp>
        <p:nvGrpSpPr>
          <p:cNvPr id="43" name="object 43"/>
          <p:cNvGrpSpPr/>
          <p:nvPr/>
        </p:nvGrpSpPr>
        <p:grpSpPr>
          <a:xfrm>
            <a:off x="3153299" y="4563176"/>
            <a:ext cx="473075" cy="221615"/>
            <a:chOff x="3153299" y="4563176"/>
            <a:chExt cx="473075" cy="221615"/>
          </a:xfrm>
        </p:grpSpPr>
        <p:pic>
          <p:nvPicPr>
            <p:cNvPr id="44" name="object 44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3153299" y="4563185"/>
              <a:ext cx="202806" cy="221500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3398469" y="4563176"/>
              <a:ext cx="227342" cy="221513"/>
            </a:xfrm>
            <a:prstGeom prst="rect">
              <a:avLst/>
            </a:prstGeom>
          </p:spPr>
        </p:pic>
      </p:grpSp>
      <p:pic>
        <p:nvPicPr>
          <p:cNvPr id="46" name="object 46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3685734" y="4563178"/>
            <a:ext cx="232079" cy="221513"/>
          </a:xfrm>
          <a:prstGeom prst="rect">
            <a:avLst/>
          </a:prstGeom>
        </p:spPr>
      </p:pic>
      <p:grpSp>
        <p:nvGrpSpPr>
          <p:cNvPr id="47" name="object 47"/>
          <p:cNvGrpSpPr/>
          <p:nvPr/>
        </p:nvGrpSpPr>
        <p:grpSpPr>
          <a:xfrm>
            <a:off x="3964825" y="4563178"/>
            <a:ext cx="462915" cy="221615"/>
            <a:chOff x="3964825" y="4563178"/>
            <a:chExt cx="462915" cy="221615"/>
          </a:xfrm>
        </p:grpSpPr>
        <p:pic>
          <p:nvPicPr>
            <p:cNvPr id="48" name="object 48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3964825" y="4563184"/>
              <a:ext cx="202806" cy="221500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4210207" y="4563178"/>
              <a:ext cx="217208" cy="221513"/>
            </a:xfrm>
            <a:prstGeom prst="rect">
              <a:avLst/>
            </a:prstGeom>
          </p:spPr>
        </p:pic>
      </p:grpSp>
      <p:pic>
        <p:nvPicPr>
          <p:cNvPr id="50" name="object 50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4564188" y="4563178"/>
            <a:ext cx="232079" cy="221513"/>
          </a:xfrm>
          <a:prstGeom prst="rect">
            <a:avLst/>
          </a:prstGeom>
        </p:spPr>
      </p:pic>
      <p:pic>
        <p:nvPicPr>
          <p:cNvPr id="51" name="object 51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4843310" y="4563185"/>
            <a:ext cx="202806" cy="221500"/>
          </a:xfrm>
          <a:prstGeom prst="rect">
            <a:avLst/>
          </a:prstGeom>
        </p:spPr>
      </p:pic>
      <p:grpSp>
        <p:nvGrpSpPr>
          <p:cNvPr id="52" name="object 52"/>
          <p:cNvGrpSpPr/>
          <p:nvPr/>
        </p:nvGrpSpPr>
        <p:grpSpPr>
          <a:xfrm>
            <a:off x="5178035" y="4558309"/>
            <a:ext cx="722630" cy="231775"/>
            <a:chOff x="5178035" y="4558309"/>
            <a:chExt cx="722630" cy="231775"/>
          </a:xfrm>
        </p:grpSpPr>
        <p:pic>
          <p:nvPicPr>
            <p:cNvPr id="53" name="object 53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5178035" y="4563179"/>
              <a:ext cx="190601" cy="221513"/>
            </a:xfrm>
            <a:prstGeom prst="rect">
              <a:avLst/>
            </a:prstGeom>
          </p:spPr>
        </p:pic>
        <p:sp>
          <p:nvSpPr>
            <p:cNvPr id="54" name="object 54"/>
            <p:cNvSpPr/>
            <p:nvPr/>
          </p:nvSpPr>
          <p:spPr>
            <a:xfrm>
              <a:off x="5392464" y="4563178"/>
              <a:ext cx="266700" cy="221615"/>
            </a:xfrm>
            <a:custGeom>
              <a:avLst/>
              <a:gdLst/>
              <a:ahLst/>
              <a:cxnLst/>
              <a:rect l="l" t="t" r="r" b="b"/>
              <a:pathLst>
                <a:path w="266700" h="221614">
                  <a:moveTo>
                    <a:pt x="177177" y="0"/>
                  </a:moveTo>
                  <a:lnTo>
                    <a:pt x="83565" y="0"/>
                  </a:lnTo>
                  <a:lnTo>
                    <a:pt x="0" y="221513"/>
                  </a:lnTo>
                  <a:lnTo>
                    <a:pt x="72034" y="221513"/>
                  </a:lnTo>
                  <a:lnTo>
                    <a:pt x="85991" y="180213"/>
                  </a:lnTo>
                  <a:lnTo>
                    <a:pt x="249605" y="180213"/>
                  </a:lnTo>
                  <a:lnTo>
                    <a:pt x="229005" y="128955"/>
                  </a:lnTo>
                  <a:lnTo>
                    <a:pt x="101638" y="128955"/>
                  </a:lnTo>
                  <a:lnTo>
                    <a:pt x="110036" y="104190"/>
                  </a:lnTo>
                  <a:lnTo>
                    <a:pt x="117419" y="81332"/>
                  </a:lnTo>
                  <a:lnTo>
                    <a:pt x="123499" y="61381"/>
                  </a:lnTo>
                  <a:lnTo>
                    <a:pt x="127990" y="45339"/>
                  </a:lnTo>
                  <a:lnTo>
                    <a:pt x="195399" y="45339"/>
                  </a:lnTo>
                  <a:lnTo>
                    <a:pt x="177177" y="0"/>
                  </a:lnTo>
                  <a:close/>
                </a:path>
                <a:path w="266700" h="221614">
                  <a:moveTo>
                    <a:pt x="249605" y="180213"/>
                  </a:moveTo>
                  <a:lnTo>
                    <a:pt x="174066" y="180213"/>
                  </a:lnTo>
                  <a:lnTo>
                    <a:pt x="189077" y="221513"/>
                  </a:lnTo>
                  <a:lnTo>
                    <a:pt x="266204" y="221513"/>
                  </a:lnTo>
                  <a:lnTo>
                    <a:pt x="249605" y="180213"/>
                  </a:lnTo>
                  <a:close/>
                </a:path>
                <a:path w="266700" h="221614">
                  <a:moveTo>
                    <a:pt x="195399" y="45339"/>
                  </a:moveTo>
                  <a:lnTo>
                    <a:pt x="129070" y="45339"/>
                  </a:lnTo>
                  <a:lnTo>
                    <a:pt x="133812" y="60624"/>
                  </a:lnTo>
                  <a:lnTo>
                    <a:pt x="139904" y="79151"/>
                  </a:lnTo>
                  <a:lnTo>
                    <a:pt x="147656" y="101676"/>
                  </a:lnTo>
                  <a:lnTo>
                    <a:pt x="157378" y="128955"/>
                  </a:lnTo>
                  <a:lnTo>
                    <a:pt x="229005" y="128955"/>
                  </a:lnTo>
                  <a:lnTo>
                    <a:pt x="195399" y="4533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5" name="object 55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5676099" y="4558309"/>
              <a:ext cx="224155" cy="231216"/>
            </a:xfrm>
            <a:prstGeom prst="rect">
              <a:avLst/>
            </a:prstGeom>
          </p:spPr>
        </p:pic>
      </p:grpSp>
      <p:grpSp>
        <p:nvGrpSpPr>
          <p:cNvPr id="56" name="object 56"/>
          <p:cNvGrpSpPr/>
          <p:nvPr/>
        </p:nvGrpSpPr>
        <p:grpSpPr>
          <a:xfrm>
            <a:off x="6037312" y="4500364"/>
            <a:ext cx="1024890" cy="289560"/>
            <a:chOff x="6037312" y="4500364"/>
            <a:chExt cx="1024890" cy="289560"/>
          </a:xfrm>
        </p:grpSpPr>
        <p:pic>
          <p:nvPicPr>
            <p:cNvPr id="57" name="object 57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037312" y="4563176"/>
              <a:ext cx="214401" cy="221513"/>
            </a:xfrm>
            <a:prstGeom prst="rect">
              <a:avLst/>
            </a:prstGeom>
          </p:spPr>
        </p:pic>
        <p:pic>
          <p:nvPicPr>
            <p:cNvPr id="58" name="object 58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6292439" y="4563178"/>
              <a:ext cx="217208" cy="221513"/>
            </a:xfrm>
            <a:prstGeom prst="rect">
              <a:avLst/>
            </a:prstGeom>
          </p:spPr>
        </p:pic>
        <p:sp>
          <p:nvSpPr>
            <p:cNvPr id="59" name="object 59"/>
            <p:cNvSpPr/>
            <p:nvPr/>
          </p:nvSpPr>
          <p:spPr>
            <a:xfrm>
              <a:off x="6537153" y="4500364"/>
              <a:ext cx="266700" cy="284480"/>
            </a:xfrm>
            <a:custGeom>
              <a:avLst/>
              <a:gdLst/>
              <a:ahLst/>
              <a:cxnLst/>
              <a:rect l="l" t="t" r="r" b="b"/>
              <a:pathLst>
                <a:path w="266700" h="284479">
                  <a:moveTo>
                    <a:pt x="177177" y="62814"/>
                  </a:moveTo>
                  <a:lnTo>
                    <a:pt x="83566" y="62814"/>
                  </a:lnTo>
                  <a:lnTo>
                    <a:pt x="0" y="284327"/>
                  </a:lnTo>
                  <a:lnTo>
                    <a:pt x="72034" y="284327"/>
                  </a:lnTo>
                  <a:lnTo>
                    <a:pt x="85991" y="243027"/>
                  </a:lnTo>
                  <a:lnTo>
                    <a:pt x="249605" y="243027"/>
                  </a:lnTo>
                  <a:lnTo>
                    <a:pt x="229005" y="191769"/>
                  </a:lnTo>
                  <a:lnTo>
                    <a:pt x="101638" y="191769"/>
                  </a:lnTo>
                  <a:lnTo>
                    <a:pt x="110036" y="167005"/>
                  </a:lnTo>
                  <a:lnTo>
                    <a:pt x="117419" y="144146"/>
                  </a:lnTo>
                  <a:lnTo>
                    <a:pt x="123499" y="124195"/>
                  </a:lnTo>
                  <a:lnTo>
                    <a:pt x="127990" y="108153"/>
                  </a:lnTo>
                  <a:lnTo>
                    <a:pt x="195399" y="108153"/>
                  </a:lnTo>
                  <a:lnTo>
                    <a:pt x="177177" y="62814"/>
                  </a:lnTo>
                  <a:close/>
                </a:path>
                <a:path w="266700" h="284479">
                  <a:moveTo>
                    <a:pt x="249605" y="243027"/>
                  </a:moveTo>
                  <a:lnTo>
                    <a:pt x="174066" y="243027"/>
                  </a:lnTo>
                  <a:lnTo>
                    <a:pt x="189077" y="284327"/>
                  </a:lnTo>
                  <a:lnTo>
                    <a:pt x="266204" y="284327"/>
                  </a:lnTo>
                  <a:lnTo>
                    <a:pt x="249605" y="243027"/>
                  </a:lnTo>
                  <a:close/>
                </a:path>
                <a:path w="266700" h="284479">
                  <a:moveTo>
                    <a:pt x="195399" y="108153"/>
                  </a:moveTo>
                  <a:lnTo>
                    <a:pt x="129070" y="108153"/>
                  </a:lnTo>
                  <a:lnTo>
                    <a:pt x="133812" y="123438"/>
                  </a:lnTo>
                  <a:lnTo>
                    <a:pt x="139904" y="141965"/>
                  </a:lnTo>
                  <a:lnTo>
                    <a:pt x="147656" y="164490"/>
                  </a:lnTo>
                  <a:lnTo>
                    <a:pt x="157378" y="191769"/>
                  </a:lnTo>
                  <a:lnTo>
                    <a:pt x="229005" y="191769"/>
                  </a:lnTo>
                  <a:lnTo>
                    <a:pt x="195399" y="108153"/>
                  </a:lnTo>
                  <a:close/>
                </a:path>
                <a:path w="266700" h="284479">
                  <a:moveTo>
                    <a:pt x="227939" y="0"/>
                  </a:moveTo>
                  <a:lnTo>
                    <a:pt x="147421" y="0"/>
                  </a:lnTo>
                  <a:lnTo>
                    <a:pt x="97155" y="43764"/>
                  </a:lnTo>
                  <a:lnTo>
                    <a:pt x="156451" y="43764"/>
                  </a:lnTo>
                  <a:lnTo>
                    <a:pt x="2279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6819784" y="4558126"/>
              <a:ext cx="241973" cy="231622"/>
            </a:xfrm>
            <a:prstGeom prst="rect">
              <a:avLst/>
            </a:prstGeom>
          </p:spPr>
        </p:pic>
      </p:grpSp>
      <p:sp>
        <p:nvSpPr>
          <p:cNvPr id="61" name="object 61"/>
          <p:cNvSpPr/>
          <p:nvPr/>
        </p:nvSpPr>
        <p:spPr>
          <a:xfrm>
            <a:off x="7088924" y="4563173"/>
            <a:ext cx="328930" cy="221615"/>
          </a:xfrm>
          <a:custGeom>
            <a:avLst/>
            <a:gdLst/>
            <a:ahLst/>
            <a:cxnLst/>
            <a:rect l="l" t="t" r="r" b="b"/>
            <a:pathLst>
              <a:path w="328929" h="221614">
                <a:moveTo>
                  <a:pt x="217195" y="254"/>
                </a:moveTo>
                <a:lnTo>
                  <a:pt x="0" y="254"/>
                </a:lnTo>
                <a:lnTo>
                  <a:pt x="0" y="51054"/>
                </a:lnTo>
                <a:lnTo>
                  <a:pt x="72923" y="51054"/>
                </a:lnTo>
                <a:lnTo>
                  <a:pt x="72923" y="221234"/>
                </a:lnTo>
                <a:lnTo>
                  <a:pt x="144703" y="221234"/>
                </a:lnTo>
                <a:lnTo>
                  <a:pt x="144703" y="51054"/>
                </a:lnTo>
                <a:lnTo>
                  <a:pt x="217195" y="51054"/>
                </a:lnTo>
                <a:lnTo>
                  <a:pt x="217195" y="254"/>
                </a:lnTo>
                <a:close/>
              </a:path>
              <a:path w="328929" h="221614">
                <a:moveTo>
                  <a:pt x="328409" y="0"/>
                </a:moveTo>
                <a:lnTo>
                  <a:pt x="256501" y="0"/>
                </a:lnTo>
                <a:lnTo>
                  <a:pt x="256501" y="221513"/>
                </a:lnTo>
                <a:lnTo>
                  <a:pt x="328409" y="221513"/>
                </a:lnTo>
                <a:lnTo>
                  <a:pt x="3284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2" name="object 62"/>
          <p:cNvGrpSpPr/>
          <p:nvPr/>
        </p:nvGrpSpPr>
        <p:grpSpPr>
          <a:xfrm>
            <a:off x="7465974" y="4558126"/>
            <a:ext cx="765175" cy="231775"/>
            <a:chOff x="7465974" y="4558126"/>
            <a:chExt cx="765175" cy="231775"/>
          </a:xfrm>
        </p:grpSpPr>
        <p:pic>
          <p:nvPicPr>
            <p:cNvPr id="63" name="object 63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7465974" y="4558126"/>
              <a:ext cx="241973" cy="231622"/>
            </a:xfrm>
            <a:prstGeom prst="rect">
              <a:avLst/>
            </a:prstGeom>
          </p:spPr>
        </p:pic>
        <p:sp>
          <p:nvSpPr>
            <p:cNvPr id="64" name="object 64"/>
            <p:cNvSpPr/>
            <p:nvPr/>
          </p:nvSpPr>
          <p:spPr>
            <a:xfrm>
              <a:off x="7723008" y="4563178"/>
              <a:ext cx="266700" cy="221615"/>
            </a:xfrm>
            <a:custGeom>
              <a:avLst/>
              <a:gdLst/>
              <a:ahLst/>
              <a:cxnLst/>
              <a:rect l="l" t="t" r="r" b="b"/>
              <a:pathLst>
                <a:path w="266700" h="221614">
                  <a:moveTo>
                    <a:pt x="177177" y="0"/>
                  </a:moveTo>
                  <a:lnTo>
                    <a:pt x="83566" y="0"/>
                  </a:lnTo>
                  <a:lnTo>
                    <a:pt x="0" y="221513"/>
                  </a:lnTo>
                  <a:lnTo>
                    <a:pt x="72034" y="221513"/>
                  </a:lnTo>
                  <a:lnTo>
                    <a:pt x="85991" y="180213"/>
                  </a:lnTo>
                  <a:lnTo>
                    <a:pt x="249605" y="180213"/>
                  </a:lnTo>
                  <a:lnTo>
                    <a:pt x="229005" y="128955"/>
                  </a:lnTo>
                  <a:lnTo>
                    <a:pt x="101638" y="128955"/>
                  </a:lnTo>
                  <a:lnTo>
                    <a:pt x="110036" y="104190"/>
                  </a:lnTo>
                  <a:lnTo>
                    <a:pt x="117419" y="81332"/>
                  </a:lnTo>
                  <a:lnTo>
                    <a:pt x="123499" y="61381"/>
                  </a:lnTo>
                  <a:lnTo>
                    <a:pt x="127990" y="45339"/>
                  </a:lnTo>
                  <a:lnTo>
                    <a:pt x="195399" y="45339"/>
                  </a:lnTo>
                  <a:lnTo>
                    <a:pt x="177177" y="0"/>
                  </a:lnTo>
                  <a:close/>
                </a:path>
                <a:path w="266700" h="221614">
                  <a:moveTo>
                    <a:pt x="249605" y="180213"/>
                  </a:moveTo>
                  <a:lnTo>
                    <a:pt x="174066" y="180213"/>
                  </a:lnTo>
                  <a:lnTo>
                    <a:pt x="189077" y="221513"/>
                  </a:lnTo>
                  <a:lnTo>
                    <a:pt x="266204" y="221513"/>
                  </a:lnTo>
                  <a:lnTo>
                    <a:pt x="249605" y="180213"/>
                  </a:lnTo>
                  <a:close/>
                </a:path>
                <a:path w="266700" h="221614">
                  <a:moveTo>
                    <a:pt x="195399" y="45339"/>
                  </a:moveTo>
                  <a:lnTo>
                    <a:pt x="129070" y="45339"/>
                  </a:lnTo>
                  <a:lnTo>
                    <a:pt x="133812" y="60624"/>
                  </a:lnTo>
                  <a:lnTo>
                    <a:pt x="139904" y="79151"/>
                  </a:lnTo>
                  <a:lnTo>
                    <a:pt x="147656" y="101676"/>
                  </a:lnTo>
                  <a:lnTo>
                    <a:pt x="157378" y="128955"/>
                  </a:lnTo>
                  <a:lnTo>
                    <a:pt x="229005" y="128955"/>
                  </a:lnTo>
                  <a:lnTo>
                    <a:pt x="195399" y="4533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5" name="object 65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8006645" y="4558309"/>
              <a:ext cx="224154" cy="231216"/>
            </a:xfrm>
            <a:prstGeom prst="rect">
              <a:avLst/>
            </a:prstGeom>
          </p:spPr>
        </p:pic>
      </p:grpSp>
      <p:grpSp>
        <p:nvGrpSpPr>
          <p:cNvPr id="66" name="object 66"/>
          <p:cNvGrpSpPr/>
          <p:nvPr/>
        </p:nvGrpSpPr>
        <p:grpSpPr>
          <a:xfrm>
            <a:off x="8355165" y="4558125"/>
            <a:ext cx="518159" cy="276225"/>
            <a:chOff x="8355165" y="4558125"/>
            <a:chExt cx="518159" cy="276225"/>
          </a:xfrm>
        </p:grpSpPr>
        <p:sp>
          <p:nvSpPr>
            <p:cNvPr id="67" name="object 67"/>
            <p:cNvSpPr/>
            <p:nvPr/>
          </p:nvSpPr>
          <p:spPr>
            <a:xfrm>
              <a:off x="8355165" y="4558125"/>
              <a:ext cx="264795" cy="276225"/>
            </a:xfrm>
            <a:custGeom>
              <a:avLst/>
              <a:gdLst/>
              <a:ahLst/>
              <a:cxnLst/>
              <a:rect l="l" t="t" r="r" b="b"/>
              <a:pathLst>
                <a:path w="264795" h="276225">
                  <a:moveTo>
                    <a:pt x="214174" y="200807"/>
                  </a:moveTo>
                  <a:lnTo>
                    <a:pt x="180362" y="222241"/>
                  </a:lnTo>
                  <a:lnTo>
                    <a:pt x="154485" y="226525"/>
                  </a:lnTo>
                  <a:lnTo>
                    <a:pt x="229018" y="275970"/>
                  </a:lnTo>
                  <a:lnTo>
                    <a:pt x="264743" y="234607"/>
                  </a:lnTo>
                  <a:lnTo>
                    <a:pt x="214174" y="200807"/>
                  </a:lnTo>
                  <a:close/>
                </a:path>
                <a:path w="264795" h="276225">
                  <a:moveTo>
                    <a:pt x="126986" y="0"/>
                  </a:moveTo>
                  <a:lnTo>
                    <a:pt x="71563" y="9485"/>
                  </a:lnTo>
                  <a:lnTo>
                    <a:pt x="31851" y="34929"/>
                  </a:lnTo>
                  <a:lnTo>
                    <a:pt x="7950" y="71810"/>
                  </a:lnTo>
                  <a:lnTo>
                    <a:pt x="17" y="115303"/>
                  </a:lnTo>
                  <a:lnTo>
                    <a:pt x="0" y="115823"/>
                  </a:lnTo>
                  <a:lnTo>
                    <a:pt x="8091" y="161158"/>
                  </a:lnTo>
                  <a:lnTo>
                    <a:pt x="31949" y="197989"/>
                  </a:lnTo>
                  <a:lnTo>
                    <a:pt x="70748" y="222635"/>
                  </a:lnTo>
                  <a:lnTo>
                    <a:pt x="123697" y="231622"/>
                  </a:lnTo>
                  <a:lnTo>
                    <a:pt x="154485" y="226525"/>
                  </a:lnTo>
                  <a:lnTo>
                    <a:pt x="146049" y="220929"/>
                  </a:lnTo>
                  <a:lnTo>
                    <a:pt x="203047" y="193370"/>
                  </a:lnTo>
                  <a:lnTo>
                    <a:pt x="222580" y="193370"/>
                  </a:lnTo>
                  <a:lnTo>
                    <a:pt x="230083" y="181622"/>
                  </a:lnTo>
                  <a:lnTo>
                    <a:pt x="127177" y="181622"/>
                  </a:lnTo>
                  <a:lnTo>
                    <a:pt x="103835" y="176557"/>
                  </a:lnTo>
                  <a:lnTo>
                    <a:pt x="87823" y="162525"/>
                  </a:lnTo>
                  <a:lnTo>
                    <a:pt x="78607" y="141267"/>
                  </a:lnTo>
                  <a:lnTo>
                    <a:pt x="75796" y="115823"/>
                  </a:lnTo>
                  <a:lnTo>
                    <a:pt x="75739" y="115303"/>
                  </a:lnTo>
                  <a:lnTo>
                    <a:pt x="87096" y="68254"/>
                  </a:lnTo>
                  <a:lnTo>
                    <a:pt x="125170" y="49098"/>
                  </a:lnTo>
                  <a:lnTo>
                    <a:pt x="229183" y="49098"/>
                  </a:lnTo>
                  <a:lnTo>
                    <a:pt x="219285" y="34096"/>
                  </a:lnTo>
                  <a:lnTo>
                    <a:pt x="180127" y="9182"/>
                  </a:lnTo>
                  <a:lnTo>
                    <a:pt x="126986" y="0"/>
                  </a:lnTo>
                  <a:close/>
                </a:path>
                <a:path w="264795" h="276225">
                  <a:moveTo>
                    <a:pt x="203047" y="193370"/>
                  </a:moveTo>
                  <a:lnTo>
                    <a:pt x="146049" y="220929"/>
                  </a:lnTo>
                  <a:lnTo>
                    <a:pt x="154485" y="226525"/>
                  </a:lnTo>
                  <a:lnTo>
                    <a:pt x="180362" y="222241"/>
                  </a:lnTo>
                  <a:lnTo>
                    <a:pt x="214174" y="200807"/>
                  </a:lnTo>
                  <a:lnTo>
                    <a:pt x="203047" y="193370"/>
                  </a:lnTo>
                  <a:close/>
                </a:path>
                <a:path w="264795" h="276225">
                  <a:moveTo>
                    <a:pt x="222580" y="193370"/>
                  </a:moveTo>
                  <a:lnTo>
                    <a:pt x="203047" y="193370"/>
                  </a:lnTo>
                  <a:lnTo>
                    <a:pt x="214174" y="200807"/>
                  </a:lnTo>
                  <a:lnTo>
                    <a:pt x="220317" y="196913"/>
                  </a:lnTo>
                  <a:lnTo>
                    <a:pt x="222580" y="193370"/>
                  </a:lnTo>
                  <a:close/>
                </a:path>
                <a:path w="264795" h="276225">
                  <a:moveTo>
                    <a:pt x="229183" y="49098"/>
                  </a:moveTo>
                  <a:lnTo>
                    <a:pt x="125170" y="49098"/>
                  </a:lnTo>
                  <a:lnTo>
                    <a:pt x="149459" y="54237"/>
                  </a:lnTo>
                  <a:lnTo>
                    <a:pt x="149018" y="54237"/>
                  </a:lnTo>
                  <a:lnTo>
                    <a:pt x="164621" y="68035"/>
                  </a:lnTo>
                  <a:lnTo>
                    <a:pt x="173360" y="89169"/>
                  </a:lnTo>
                  <a:lnTo>
                    <a:pt x="175928" y="114528"/>
                  </a:lnTo>
                  <a:lnTo>
                    <a:pt x="176006" y="115303"/>
                  </a:lnTo>
                  <a:lnTo>
                    <a:pt x="165577" y="161158"/>
                  </a:lnTo>
                  <a:lnTo>
                    <a:pt x="127177" y="181622"/>
                  </a:lnTo>
                  <a:lnTo>
                    <a:pt x="230083" y="181622"/>
                  </a:lnTo>
                  <a:lnTo>
                    <a:pt x="243982" y="159860"/>
                  </a:lnTo>
                  <a:lnTo>
                    <a:pt x="251685" y="115823"/>
                  </a:lnTo>
                  <a:lnTo>
                    <a:pt x="251777" y="115303"/>
                  </a:lnTo>
                  <a:lnTo>
                    <a:pt x="243492" y="70787"/>
                  </a:lnTo>
                  <a:lnTo>
                    <a:pt x="229183" y="4909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8" name="object 68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8650928" y="4563179"/>
              <a:ext cx="222211" cy="226568"/>
            </a:xfrm>
            <a:prstGeom prst="rect">
              <a:avLst/>
            </a:prstGeom>
          </p:spPr>
        </p:pic>
      </p:grpSp>
      <p:pic>
        <p:nvPicPr>
          <p:cNvPr id="69" name="object 69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8930148" y="4563185"/>
            <a:ext cx="202806" cy="221500"/>
          </a:xfrm>
          <a:prstGeom prst="rect">
            <a:avLst/>
          </a:prstGeom>
        </p:spPr>
      </p:pic>
      <p:grpSp>
        <p:nvGrpSpPr>
          <p:cNvPr id="70" name="object 70"/>
          <p:cNvGrpSpPr/>
          <p:nvPr/>
        </p:nvGrpSpPr>
        <p:grpSpPr>
          <a:xfrm>
            <a:off x="9264849" y="4558309"/>
            <a:ext cx="455930" cy="231775"/>
            <a:chOff x="9264849" y="4558309"/>
            <a:chExt cx="455930" cy="231775"/>
          </a:xfrm>
        </p:grpSpPr>
        <p:pic>
          <p:nvPicPr>
            <p:cNvPr id="71" name="object 71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9496088" y="4558309"/>
              <a:ext cx="224154" cy="231216"/>
            </a:xfrm>
            <a:prstGeom prst="rect">
              <a:avLst/>
            </a:prstGeom>
          </p:spPr>
        </p:pic>
        <p:pic>
          <p:nvPicPr>
            <p:cNvPr id="72" name="object 72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9264849" y="4563184"/>
              <a:ext cx="202806" cy="221500"/>
            </a:xfrm>
            <a:prstGeom prst="rect">
              <a:avLst/>
            </a:prstGeom>
          </p:spPr>
        </p:pic>
      </p:grpSp>
      <p:grpSp>
        <p:nvGrpSpPr>
          <p:cNvPr id="73" name="object 73"/>
          <p:cNvGrpSpPr/>
          <p:nvPr/>
        </p:nvGrpSpPr>
        <p:grpSpPr>
          <a:xfrm>
            <a:off x="9742867" y="4500364"/>
            <a:ext cx="729615" cy="284480"/>
            <a:chOff x="9742867" y="4500364"/>
            <a:chExt cx="729615" cy="284480"/>
          </a:xfrm>
        </p:grpSpPr>
        <p:sp>
          <p:nvSpPr>
            <p:cNvPr id="74" name="object 74"/>
            <p:cNvSpPr/>
            <p:nvPr/>
          </p:nvSpPr>
          <p:spPr>
            <a:xfrm>
              <a:off x="9742856" y="4500371"/>
              <a:ext cx="470534" cy="284480"/>
            </a:xfrm>
            <a:custGeom>
              <a:avLst/>
              <a:gdLst/>
              <a:ahLst/>
              <a:cxnLst/>
              <a:rect l="l" t="t" r="r" b="b"/>
              <a:pathLst>
                <a:path w="470534" h="284479">
                  <a:moveTo>
                    <a:pt x="217195" y="63055"/>
                  </a:moveTo>
                  <a:lnTo>
                    <a:pt x="0" y="63055"/>
                  </a:lnTo>
                  <a:lnTo>
                    <a:pt x="0" y="113855"/>
                  </a:lnTo>
                  <a:lnTo>
                    <a:pt x="72923" y="113855"/>
                  </a:lnTo>
                  <a:lnTo>
                    <a:pt x="72923" y="284035"/>
                  </a:lnTo>
                  <a:lnTo>
                    <a:pt x="144703" y="284035"/>
                  </a:lnTo>
                  <a:lnTo>
                    <a:pt x="144703" y="113855"/>
                  </a:lnTo>
                  <a:lnTo>
                    <a:pt x="217195" y="113855"/>
                  </a:lnTo>
                  <a:lnTo>
                    <a:pt x="217195" y="63055"/>
                  </a:lnTo>
                  <a:close/>
                </a:path>
                <a:path w="470534" h="284479">
                  <a:moveTo>
                    <a:pt x="431736" y="0"/>
                  </a:moveTo>
                  <a:lnTo>
                    <a:pt x="351218" y="0"/>
                  </a:lnTo>
                  <a:lnTo>
                    <a:pt x="300951" y="43764"/>
                  </a:lnTo>
                  <a:lnTo>
                    <a:pt x="360248" y="43764"/>
                  </a:lnTo>
                  <a:lnTo>
                    <a:pt x="431736" y="0"/>
                  </a:lnTo>
                  <a:close/>
                </a:path>
                <a:path w="470534" h="284479">
                  <a:moveTo>
                    <a:pt x="470001" y="284327"/>
                  </a:moveTo>
                  <a:lnTo>
                    <a:pt x="453402" y="243027"/>
                  </a:lnTo>
                  <a:lnTo>
                    <a:pt x="432803" y="191770"/>
                  </a:lnTo>
                  <a:lnTo>
                    <a:pt x="399199" y="108153"/>
                  </a:lnTo>
                  <a:lnTo>
                    <a:pt x="380974" y="62814"/>
                  </a:lnTo>
                  <a:lnTo>
                    <a:pt x="361175" y="62814"/>
                  </a:lnTo>
                  <a:lnTo>
                    <a:pt x="361175" y="191770"/>
                  </a:lnTo>
                  <a:lnTo>
                    <a:pt x="305435" y="191770"/>
                  </a:lnTo>
                  <a:lnTo>
                    <a:pt x="313829" y="167005"/>
                  </a:lnTo>
                  <a:lnTo>
                    <a:pt x="321221" y="144145"/>
                  </a:lnTo>
                  <a:lnTo>
                    <a:pt x="327291" y="124193"/>
                  </a:lnTo>
                  <a:lnTo>
                    <a:pt x="331787" y="108153"/>
                  </a:lnTo>
                  <a:lnTo>
                    <a:pt x="332867" y="108153"/>
                  </a:lnTo>
                  <a:lnTo>
                    <a:pt x="337616" y="123431"/>
                  </a:lnTo>
                  <a:lnTo>
                    <a:pt x="343700" y="141960"/>
                  </a:lnTo>
                  <a:lnTo>
                    <a:pt x="351459" y="164490"/>
                  </a:lnTo>
                  <a:lnTo>
                    <a:pt x="361175" y="191770"/>
                  </a:lnTo>
                  <a:lnTo>
                    <a:pt x="361175" y="62814"/>
                  </a:lnTo>
                  <a:lnTo>
                    <a:pt x="287362" y="62814"/>
                  </a:lnTo>
                  <a:lnTo>
                    <a:pt x="203796" y="284327"/>
                  </a:lnTo>
                  <a:lnTo>
                    <a:pt x="275831" y="284327"/>
                  </a:lnTo>
                  <a:lnTo>
                    <a:pt x="289788" y="243027"/>
                  </a:lnTo>
                  <a:lnTo>
                    <a:pt x="377863" y="243027"/>
                  </a:lnTo>
                  <a:lnTo>
                    <a:pt x="392874" y="284327"/>
                  </a:lnTo>
                  <a:lnTo>
                    <a:pt x="470001" y="28432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5" name="object 75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10244533" y="4563176"/>
              <a:ext cx="227342" cy="221513"/>
            </a:xfrm>
            <a:prstGeom prst="rect">
              <a:avLst/>
            </a:prstGeom>
          </p:spPr>
        </p:pic>
      </p:grpSp>
      <p:grpSp>
        <p:nvGrpSpPr>
          <p:cNvPr id="76" name="object 76"/>
          <p:cNvGrpSpPr/>
          <p:nvPr/>
        </p:nvGrpSpPr>
        <p:grpSpPr>
          <a:xfrm>
            <a:off x="2335584" y="4924988"/>
            <a:ext cx="2499360" cy="196850"/>
            <a:chOff x="2335584" y="4924988"/>
            <a:chExt cx="2499360" cy="196850"/>
          </a:xfrm>
        </p:grpSpPr>
        <p:sp>
          <p:nvSpPr>
            <p:cNvPr id="77" name="object 77"/>
            <p:cNvSpPr/>
            <p:nvPr/>
          </p:nvSpPr>
          <p:spPr>
            <a:xfrm>
              <a:off x="2335580" y="4929454"/>
              <a:ext cx="183515" cy="187960"/>
            </a:xfrm>
            <a:custGeom>
              <a:avLst/>
              <a:gdLst/>
              <a:ahLst/>
              <a:cxnLst/>
              <a:rect l="l" t="t" r="r" b="b"/>
              <a:pathLst>
                <a:path w="183514" h="187960">
                  <a:moveTo>
                    <a:pt x="183337" y="0"/>
                  </a:moveTo>
                  <a:lnTo>
                    <a:pt x="0" y="0"/>
                  </a:lnTo>
                  <a:lnTo>
                    <a:pt x="0" y="43180"/>
                  </a:lnTo>
                  <a:lnTo>
                    <a:pt x="61556" y="43180"/>
                  </a:lnTo>
                  <a:lnTo>
                    <a:pt x="61556" y="187960"/>
                  </a:lnTo>
                  <a:lnTo>
                    <a:pt x="122148" y="187960"/>
                  </a:lnTo>
                  <a:lnTo>
                    <a:pt x="122148" y="43180"/>
                  </a:lnTo>
                  <a:lnTo>
                    <a:pt x="183337" y="43180"/>
                  </a:lnTo>
                  <a:lnTo>
                    <a:pt x="18333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8" name="object 78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2552303" y="4929287"/>
              <a:ext cx="183337" cy="188087"/>
            </a:xfrm>
            <a:prstGeom prst="rect">
              <a:avLst/>
            </a:prstGeom>
          </p:spPr>
        </p:pic>
        <p:pic>
          <p:nvPicPr>
            <p:cNvPr id="79" name="object 79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2758861" y="4929286"/>
              <a:ext cx="224701" cy="188087"/>
            </a:xfrm>
            <a:prstGeom prst="rect">
              <a:avLst/>
            </a:prstGeom>
          </p:spPr>
        </p:pic>
        <p:pic>
          <p:nvPicPr>
            <p:cNvPr id="80" name="object 80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3010270" y="4929280"/>
              <a:ext cx="191935" cy="188099"/>
            </a:xfrm>
            <a:prstGeom prst="rect">
              <a:avLst/>
            </a:prstGeom>
          </p:spPr>
        </p:pic>
        <p:pic>
          <p:nvPicPr>
            <p:cNvPr id="81" name="object 81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3235990" y="4925147"/>
              <a:ext cx="189204" cy="196342"/>
            </a:xfrm>
            <a:prstGeom prst="rect">
              <a:avLst/>
            </a:prstGeom>
          </p:spPr>
        </p:pic>
        <p:sp>
          <p:nvSpPr>
            <p:cNvPr id="82" name="object 82"/>
            <p:cNvSpPr/>
            <p:nvPr/>
          </p:nvSpPr>
          <p:spPr>
            <a:xfrm>
              <a:off x="3463671" y="4929289"/>
              <a:ext cx="163195" cy="187960"/>
            </a:xfrm>
            <a:custGeom>
              <a:avLst/>
              <a:gdLst/>
              <a:ahLst/>
              <a:cxnLst/>
              <a:rect l="l" t="t" r="r" b="b"/>
              <a:pathLst>
                <a:path w="163195" h="187960">
                  <a:moveTo>
                    <a:pt x="162636" y="0"/>
                  </a:moveTo>
                  <a:lnTo>
                    <a:pt x="0" y="0"/>
                  </a:lnTo>
                  <a:lnTo>
                    <a:pt x="0" y="43180"/>
                  </a:lnTo>
                  <a:lnTo>
                    <a:pt x="0" y="77470"/>
                  </a:lnTo>
                  <a:lnTo>
                    <a:pt x="0" y="120650"/>
                  </a:lnTo>
                  <a:lnTo>
                    <a:pt x="0" y="187960"/>
                  </a:lnTo>
                  <a:lnTo>
                    <a:pt x="60236" y="187960"/>
                  </a:lnTo>
                  <a:lnTo>
                    <a:pt x="60236" y="120650"/>
                  </a:lnTo>
                  <a:lnTo>
                    <a:pt x="155930" y="120650"/>
                  </a:lnTo>
                  <a:lnTo>
                    <a:pt x="155930" y="77470"/>
                  </a:lnTo>
                  <a:lnTo>
                    <a:pt x="60236" y="77470"/>
                  </a:lnTo>
                  <a:lnTo>
                    <a:pt x="60236" y="43180"/>
                  </a:lnTo>
                  <a:lnTo>
                    <a:pt x="162636" y="43180"/>
                  </a:lnTo>
                  <a:lnTo>
                    <a:pt x="16263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3" name="object 83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3654595" y="4924988"/>
              <a:ext cx="212448" cy="196684"/>
            </a:xfrm>
            <a:prstGeom prst="rect">
              <a:avLst/>
            </a:prstGeom>
          </p:spPr>
        </p:pic>
        <p:pic>
          <p:nvPicPr>
            <p:cNvPr id="84" name="object 84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3907196" y="4929287"/>
              <a:ext cx="183337" cy="188087"/>
            </a:xfrm>
            <a:prstGeom prst="rect">
              <a:avLst/>
            </a:prstGeom>
          </p:spPr>
        </p:pic>
        <p:pic>
          <p:nvPicPr>
            <p:cNvPr id="85" name="object 85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4129323" y="4929290"/>
              <a:ext cx="234365" cy="188087"/>
            </a:xfrm>
            <a:prstGeom prst="rect">
              <a:avLst/>
            </a:prstGeom>
          </p:spPr>
        </p:pic>
        <p:pic>
          <p:nvPicPr>
            <p:cNvPr id="86" name="object 86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4390983" y="4929286"/>
              <a:ext cx="224701" cy="188087"/>
            </a:xfrm>
            <a:prstGeom prst="rect">
              <a:avLst/>
            </a:prstGeom>
          </p:spPr>
        </p:pic>
        <p:pic>
          <p:nvPicPr>
            <p:cNvPr id="87" name="object 87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4642418" y="4929280"/>
              <a:ext cx="191897" cy="188099"/>
            </a:xfrm>
            <a:prstGeom prst="rect">
              <a:avLst/>
            </a:prstGeom>
          </p:spPr>
        </p:pic>
      </p:grpSp>
      <p:grpSp>
        <p:nvGrpSpPr>
          <p:cNvPr id="88" name="object 88"/>
          <p:cNvGrpSpPr/>
          <p:nvPr/>
        </p:nvGrpSpPr>
        <p:grpSpPr>
          <a:xfrm>
            <a:off x="4884903" y="4924988"/>
            <a:ext cx="439420" cy="196850"/>
            <a:chOff x="4884903" y="4924988"/>
            <a:chExt cx="439420" cy="196850"/>
          </a:xfrm>
        </p:grpSpPr>
        <p:pic>
          <p:nvPicPr>
            <p:cNvPr id="89" name="object 89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4884903" y="4929290"/>
              <a:ext cx="195897" cy="188087"/>
            </a:xfrm>
            <a:prstGeom prst="rect">
              <a:avLst/>
            </a:prstGeom>
          </p:spPr>
        </p:pic>
        <p:pic>
          <p:nvPicPr>
            <p:cNvPr id="90" name="object 90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5111370" y="4924988"/>
              <a:ext cx="212448" cy="196684"/>
            </a:xfrm>
            <a:prstGeom prst="rect">
              <a:avLst/>
            </a:prstGeom>
          </p:spPr>
        </p:pic>
      </p:grpSp>
      <p:grpSp>
        <p:nvGrpSpPr>
          <p:cNvPr id="91" name="object 91"/>
          <p:cNvGrpSpPr/>
          <p:nvPr/>
        </p:nvGrpSpPr>
        <p:grpSpPr>
          <a:xfrm>
            <a:off x="5439379" y="4929285"/>
            <a:ext cx="405765" cy="188595"/>
            <a:chOff x="5439379" y="4929285"/>
            <a:chExt cx="405765" cy="188595"/>
          </a:xfrm>
        </p:grpSpPr>
        <p:pic>
          <p:nvPicPr>
            <p:cNvPr id="92" name="object 92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5439379" y="4929285"/>
              <a:ext cx="160896" cy="188099"/>
            </a:xfrm>
            <a:prstGeom prst="rect">
              <a:avLst/>
            </a:prstGeom>
          </p:spPr>
        </p:pic>
        <p:pic>
          <p:nvPicPr>
            <p:cNvPr id="93" name="object 93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5620381" y="4929286"/>
              <a:ext cx="224701" cy="188087"/>
            </a:xfrm>
            <a:prstGeom prst="rect">
              <a:avLst/>
            </a:prstGeom>
          </p:spPr>
        </p:pic>
      </p:grpSp>
      <p:grpSp>
        <p:nvGrpSpPr>
          <p:cNvPr id="94" name="object 94"/>
          <p:cNvGrpSpPr/>
          <p:nvPr/>
        </p:nvGrpSpPr>
        <p:grpSpPr>
          <a:xfrm>
            <a:off x="5947436" y="4924988"/>
            <a:ext cx="1152525" cy="196850"/>
            <a:chOff x="5947436" y="4924988"/>
            <a:chExt cx="1152525" cy="196850"/>
          </a:xfrm>
        </p:grpSpPr>
        <p:sp>
          <p:nvSpPr>
            <p:cNvPr id="95" name="object 95"/>
            <p:cNvSpPr/>
            <p:nvPr/>
          </p:nvSpPr>
          <p:spPr>
            <a:xfrm>
              <a:off x="5947435" y="4929289"/>
              <a:ext cx="163195" cy="187960"/>
            </a:xfrm>
            <a:custGeom>
              <a:avLst/>
              <a:gdLst/>
              <a:ahLst/>
              <a:cxnLst/>
              <a:rect l="l" t="t" r="r" b="b"/>
              <a:pathLst>
                <a:path w="163195" h="187960">
                  <a:moveTo>
                    <a:pt x="162636" y="0"/>
                  </a:moveTo>
                  <a:lnTo>
                    <a:pt x="0" y="0"/>
                  </a:lnTo>
                  <a:lnTo>
                    <a:pt x="0" y="43180"/>
                  </a:lnTo>
                  <a:lnTo>
                    <a:pt x="0" y="77470"/>
                  </a:lnTo>
                  <a:lnTo>
                    <a:pt x="0" y="120650"/>
                  </a:lnTo>
                  <a:lnTo>
                    <a:pt x="0" y="187960"/>
                  </a:lnTo>
                  <a:lnTo>
                    <a:pt x="60236" y="187960"/>
                  </a:lnTo>
                  <a:lnTo>
                    <a:pt x="60236" y="120650"/>
                  </a:lnTo>
                  <a:lnTo>
                    <a:pt x="155930" y="120650"/>
                  </a:lnTo>
                  <a:lnTo>
                    <a:pt x="155930" y="77470"/>
                  </a:lnTo>
                  <a:lnTo>
                    <a:pt x="60236" y="77470"/>
                  </a:lnTo>
                  <a:lnTo>
                    <a:pt x="60236" y="43180"/>
                  </a:lnTo>
                  <a:lnTo>
                    <a:pt x="162636" y="43180"/>
                  </a:lnTo>
                  <a:lnTo>
                    <a:pt x="16263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6" name="object 96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6138357" y="4924988"/>
              <a:ext cx="212448" cy="196684"/>
            </a:xfrm>
            <a:prstGeom prst="rect">
              <a:avLst/>
            </a:prstGeom>
          </p:spPr>
        </p:pic>
        <p:pic>
          <p:nvPicPr>
            <p:cNvPr id="97" name="object 97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6390933" y="4929287"/>
              <a:ext cx="183337" cy="188087"/>
            </a:xfrm>
            <a:prstGeom prst="rect">
              <a:avLst/>
            </a:prstGeom>
          </p:spPr>
        </p:pic>
        <p:pic>
          <p:nvPicPr>
            <p:cNvPr id="98" name="object 98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6613058" y="4929290"/>
              <a:ext cx="234365" cy="188087"/>
            </a:xfrm>
            <a:prstGeom prst="rect">
              <a:avLst/>
            </a:prstGeom>
          </p:spPr>
        </p:pic>
        <p:pic>
          <p:nvPicPr>
            <p:cNvPr id="99" name="object 99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6874743" y="4929286"/>
              <a:ext cx="224701" cy="188087"/>
            </a:xfrm>
            <a:prstGeom prst="rect">
              <a:avLst/>
            </a:prstGeom>
          </p:spPr>
        </p:pic>
      </p:grpSp>
      <p:grpSp>
        <p:nvGrpSpPr>
          <p:cNvPr id="100" name="object 100"/>
          <p:cNvGrpSpPr/>
          <p:nvPr/>
        </p:nvGrpSpPr>
        <p:grpSpPr>
          <a:xfrm>
            <a:off x="7201775" y="4929280"/>
            <a:ext cx="399415" cy="188595"/>
            <a:chOff x="7201775" y="4929280"/>
            <a:chExt cx="399415" cy="188595"/>
          </a:xfrm>
        </p:grpSpPr>
        <p:pic>
          <p:nvPicPr>
            <p:cNvPr id="101" name="object 101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7201775" y="4929283"/>
              <a:ext cx="171196" cy="188099"/>
            </a:xfrm>
            <a:prstGeom prst="rect">
              <a:avLst/>
            </a:prstGeom>
          </p:spPr>
        </p:pic>
        <p:pic>
          <p:nvPicPr>
            <p:cNvPr id="102" name="object 102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7408700" y="4929280"/>
              <a:ext cx="191922" cy="188099"/>
            </a:xfrm>
            <a:prstGeom prst="rect">
              <a:avLst/>
            </a:prstGeom>
          </p:spPr>
        </p:pic>
      </p:grpSp>
      <p:grpSp>
        <p:nvGrpSpPr>
          <p:cNvPr id="103" name="object 103"/>
          <p:cNvGrpSpPr/>
          <p:nvPr/>
        </p:nvGrpSpPr>
        <p:grpSpPr>
          <a:xfrm>
            <a:off x="7716091" y="4924993"/>
            <a:ext cx="437515" cy="234950"/>
            <a:chOff x="7716091" y="4924993"/>
            <a:chExt cx="437515" cy="234950"/>
          </a:xfrm>
        </p:grpSpPr>
        <p:pic>
          <p:nvPicPr>
            <p:cNvPr id="104" name="object 104"/>
            <p:cNvPicPr/>
            <p:nvPr/>
          </p:nvPicPr>
          <p:blipFill>
            <a:blip r:embed="rId39" cstate="print"/>
            <a:stretch>
              <a:fillRect/>
            </a:stretch>
          </p:blipFill>
          <p:spPr>
            <a:xfrm>
              <a:off x="7716091" y="4924993"/>
              <a:ext cx="223475" cy="234340"/>
            </a:xfrm>
            <a:prstGeom prst="rect">
              <a:avLst/>
            </a:prstGeom>
          </p:spPr>
        </p:pic>
        <p:pic>
          <p:nvPicPr>
            <p:cNvPr id="105" name="object 105"/>
            <p:cNvPicPr/>
            <p:nvPr/>
          </p:nvPicPr>
          <p:blipFill>
            <a:blip r:embed="rId40" cstate="print"/>
            <a:stretch>
              <a:fillRect/>
            </a:stretch>
          </p:blipFill>
          <p:spPr>
            <a:xfrm>
              <a:off x="7965781" y="4929285"/>
              <a:ext cx="187566" cy="192392"/>
            </a:xfrm>
            <a:prstGeom prst="rect">
              <a:avLst/>
            </a:prstGeom>
          </p:spPr>
        </p:pic>
      </p:grpSp>
      <p:pic>
        <p:nvPicPr>
          <p:cNvPr id="106" name="object 106"/>
          <p:cNvPicPr/>
          <p:nvPr/>
        </p:nvPicPr>
        <p:blipFill>
          <a:blip r:embed="rId37" cstate="print"/>
          <a:stretch>
            <a:fillRect/>
          </a:stretch>
        </p:blipFill>
        <p:spPr>
          <a:xfrm>
            <a:off x="8201436" y="4929284"/>
            <a:ext cx="171196" cy="188099"/>
          </a:xfrm>
          <a:prstGeom prst="rect">
            <a:avLst/>
          </a:prstGeom>
        </p:spPr>
      </p:pic>
      <p:grpSp>
        <p:nvGrpSpPr>
          <p:cNvPr id="107" name="object 107"/>
          <p:cNvGrpSpPr/>
          <p:nvPr/>
        </p:nvGrpSpPr>
        <p:grpSpPr>
          <a:xfrm>
            <a:off x="8483983" y="4924988"/>
            <a:ext cx="1991995" cy="196850"/>
            <a:chOff x="8483983" y="4924988"/>
            <a:chExt cx="1991995" cy="196850"/>
          </a:xfrm>
        </p:grpSpPr>
        <p:sp>
          <p:nvSpPr>
            <p:cNvPr id="108" name="object 108"/>
            <p:cNvSpPr/>
            <p:nvPr/>
          </p:nvSpPr>
          <p:spPr>
            <a:xfrm>
              <a:off x="8483981" y="4929289"/>
              <a:ext cx="620395" cy="188595"/>
            </a:xfrm>
            <a:custGeom>
              <a:avLst/>
              <a:gdLst/>
              <a:ahLst/>
              <a:cxnLst/>
              <a:rect l="l" t="t" r="r" b="b"/>
              <a:pathLst>
                <a:path w="620395" h="188595">
                  <a:moveTo>
                    <a:pt x="171196" y="144653"/>
                  </a:moveTo>
                  <a:lnTo>
                    <a:pt x="59766" y="144653"/>
                  </a:lnTo>
                  <a:lnTo>
                    <a:pt x="59766" y="113271"/>
                  </a:lnTo>
                  <a:lnTo>
                    <a:pt x="159410" y="113271"/>
                  </a:lnTo>
                  <a:lnTo>
                    <a:pt x="159410" y="69748"/>
                  </a:lnTo>
                  <a:lnTo>
                    <a:pt x="59766" y="69748"/>
                  </a:lnTo>
                  <a:lnTo>
                    <a:pt x="59766" y="43522"/>
                  </a:lnTo>
                  <a:lnTo>
                    <a:pt x="164706" y="43522"/>
                  </a:lnTo>
                  <a:lnTo>
                    <a:pt x="164706" y="0"/>
                  </a:lnTo>
                  <a:lnTo>
                    <a:pt x="0" y="0"/>
                  </a:lnTo>
                  <a:lnTo>
                    <a:pt x="0" y="188099"/>
                  </a:lnTo>
                  <a:lnTo>
                    <a:pt x="164211" y="188099"/>
                  </a:lnTo>
                  <a:lnTo>
                    <a:pt x="171196" y="144653"/>
                  </a:lnTo>
                  <a:close/>
                </a:path>
                <a:path w="620395" h="188595">
                  <a:moveTo>
                    <a:pt x="410032" y="0"/>
                  </a:moveTo>
                  <a:lnTo>
                    <a:pt x="344982" y="0"/>
                  </a:lnTo>
                  <a:lnTo>
                    <a:pt x="319519" y="81534"/>
                  </a:lnTo>
                  <a:lnTo>
                    <a:pt x="310845" y="107988"/>
                  </a:lnTo>
                  <a:lnTo>
                    <a:pt x="305650" y="124879"/>
                  </a:lnTo>
                  <a:lnTo>
                    <a:pt x="302615" y="135940"/>
                  </a:lnTo>
                  <a:lnTo>
                    <a:pt x="300443" y="144894"/>
                  </a:lnTo>
                  <a:lnTo>
                    <a:pt x="299897" y="144894"/>
                  </a:lnTo>
                  <a:lnTo>
                    <a:pt x="297319" y="134188"/>
                  </a:lnTo>
                  <a:lnTo>
                    <a:pt x="293890" y="121259"/>
                  </a:lnTo>
                  <a:lnTo>
                    <a:pt x="289140" y="105029"/>
                  </a:lnTo>
                  <a:lnTo>
                    <a:pt x="255219" y="0"/>
                  </a:lnTo>
                  <a:lnTo>
                    <a:pt x="189331" y="0"/>
                  </a:lnTo>
                  <a:lnTo>
                    <a:pt x="261962" y="188099"/>
                  </a:lnTo>
                  <a:lnTo>
                    <a:pt x="336080" y="188099"/>
                  </a:lnTo>
                  <a:lnTo>
                    <a:pt x="410032" y="0"/>
                  </a:lnTo>
                  <a:close/>
                </a:path>
                <a:path w="620395" h="188595">
                  <a:moveTo>
                    <a:pt x="620331" y="188087"/>
                  </a:moveTo>
                  <a:lnTo>
                    <a:pt x="606323" y="153022"/>
                  </a:lnTo>
                  <a:lnTo>
                    <a:pt x="588937" y="109499"/>
                  </a:lnTo>
                  <a:lnTo>
                    <a:pt x="560565" y="38493"/>
                  </a:lnTo>
                  <a:lnTo>
                    <a:pt x="545185" y="0"/>
                  </a:lnTo>
                  <a:lnTo>
                    <a:pt x="528472" y="0"/>
                  </a:lnTo>
                  <a:lnTo>
                    <a:pt x="528472" y="109499"/>
                  </a:lnTo>
                  <a:lnTo>
                    <a:pt x="481418" y="109499"/>
                  </a:lnTo>
                  <a:lnTo>
                    <a:pt x="488505" y="88468"/>
                  </a:lnTo>
                  <a:lnTo>
                    <a:pt x="494741" y="69062"/>
                  </a:lnTo>
                  <a:lnTo>
                    <a:pt x="499884" y="52120"/>
                  </a:lnTo>
                  <a:lnTo>
                    <a:pt x="503669" y="38493"/>
                  </a:lnTo>
                  <a:lnTo>
                    <a:pt x="504571" y="38493"/>
                  </a:lnTo>
                  <a:lnTo>
                    <a:pt x="508571" y="51473"/>
                  </a:lnTo>
                  <a:lnTo>
                    <a:pt x="513727" y="67208"/>
                  </a:lnTo>
                  <a:lnTo>
                    <a:pt x="520268" y="86334"/>
                  </a:lnTo>
                  <a:lnTo>
                    <a:pt x="528472" y="109499"/>
                  </a:lnTo>
                  <a:lnTo>
                    <a:pt x="528472" y="0"/>
                  </a:lnTo>
                  <a:lnTo>
                    <a:pt x="466166" y="0"/>
                  </a:lnTo>
                  <a:lnTo>
                    <a:pt x="395630" y="188087"/>
                  </a:lnTo>
                  <a:lnTo>
                    <a:pt x="456438" y="188087"/>
                  </a:lnTo>
                  <a:lnTo>
                    <a:pt x="468210" y="153022"/>
                  </a:lnTo>
                  <a:lnTo>
                    <a:pt x="542569" y="153022"/>
                  </a:lnTo>
                  <a:lnTo>
                    <a:pt x="555231" y="188087"/>
                  </a:lnTo>
                  <a:lnTo>
                    <a:pt x="620331" y="18808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9" name="object 109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9131052" y="4929285"/>
              <a:ext cx="160896" cy="188099"/>
            </a:xfrm>
            <a:prstGeom prst="rect">
              <a:avLst/>
            </a:prstGeom>
          </p:spPr>
        </p:pic>
        <p:pic>
          <p:nvPicPr>
            <p:cNvPr id="110" name="object 110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9317484" y="4929285"/>
              <a:ext cx="187566" cy="192392"/>
            </a:xfrm>
            <a:prstGeom prst="rect">
              <a:avLst/>
            </a:prstGeom>
          </p:spPr>
        </p:pic>
        <p:pic>
          <p:nvPicPr>
            <p:cNvPr id="111" name="object 111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9524847" y="4929286"/>
              <a:ext cx="224701" cy="188087"/>
            </a:xfrm>
            <a:prstGeom prst="rect">
              <a:avLst/>
            </a:prstGeom>
          </p:spPr>
        </p:pic>
        <p:pic>
          <p:nvPicPr>
            <p:cNvPr id="112" name="object 112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9773890" y="4929290"/>
              <a:ext cx="234365" cy="188087"/>
            </a:xfrm>
            <a:prstGeom prst="rect">
              <a:avLst/>
            </a:prstGeom>
          </p:spPr>
        </p:pic>
        <p:pic>
          <p:nvPicPr>
            <p:cNvPr id="113" name="object 113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10048116" y="4924988"/>
              <a:ext cx="212448" cy="196684"/>
            </a:xfrm>
            <a:prstGeom prst="rect">
              <a:avLst/>
            </a:prstGeom>
          </p:spPr>
        </p:pic>
        <p:pic>
          <p:nvPicPr>
            <p:cNvPr id="114" name="object 114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10286393" y="4925147"/>
              <a:ext cx="189204" cy="196342"/>
            </a:xfrm>
            <a:prstGeom prst="rect">
              <a:avLst/>
            </a:prstGeom>
          </p:spPr>
        </p:pic>
      </p:grpSp>
      <p:sp>
        <p:nvSpPr>
          <p:cNvPr id="115" name="object 115"/>
          <p:cNvSpPr/>
          <p:nvPr/>
        </p:nvSpPr>
        <p:spPr>
          <a:xfrm>
            <a:off x="2335588" y="5254397"/>
            <a:ext cx="290830" cy="318135"/>
          </a:xfrm>
          <a:custGeom>
            <a:avLst/>
            <a:gdLst/>
            <a:ahLst/>
            <a:cxnLst/>
            <a:rect l="l" t="t" r="r" b="b"/>
            <a:pathLst>
              <a:path w="290830" h="318135">
                <a:moveTo>
                  <a:pt x="279755" y="0"/>
                </a:moveTo>
                <a:lnTo>
                  <a:pt x="0" y="0"/>
                </a:lnTo>
                <a:lnTo>
                  <a:pt x="0" y="318135"/>
                </a:lnTo>
                <a:lnTo>
                  <a:pt x="278917" y="318135"/>
                </a:lnTo>
                <a:lnTo>
                  <a:pt x="290779" y="244652"/>
                </a:lnTo>
                <a:lnTo>
                  <a:pt x="101511" y="244652"/>
                </a:lnTo>
                <a:lnTo>
                  <a:pt x="101511" y="191579"/>
                </a:lnTo>
                <a:lnTo>
                  <a:pt x="270763" y="191579"/>
                </a:lnTo>
                <a:lnTo>
                  <a:pt x="270763" y="117970"/>
                </a:lnTo>
                <a:lnTo>
                  <a:pt x="101511" y="117970"/>
                </a:lnTo>
                <a:lnTo>
                  <a:pt x="101511" y="73609"/>
                </a:lnTo>
                <a:lnTo>
                  <a:pt x="279755" y="73609"/>
                </a:lnTo>
                <a:lnTo>
                  <a:pt x="2797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687057" y="5254394"/>
            <a:ext cx="273685" cy="318135"/>
          </a:xfrm>
          <a:custGeom>
            <a:avLst/>
            <a:gdLst/>
            <a:ahLst/>
            <a:cxnLst/>
            <a:rect l="l" t="t" r="r" b="b"/>
            <a:pathLst>
              <a:path w="273685" h="318135">
                <a:moveTo>
                  <a:pt x="103225" y="0"/>
                </a:moveTo>
                <a:lnTo>
                  <a:pt x="0" y="0"/>
                </a:lnTo>
                <a:lnTo>
                  <a:pt x="0" y="318134"/>
                </a:lnTo>
                <a:lnTo>
                  <a:pt x="261200" y="318134"/>
                </a:lnTo>
                <a:lnTo>
                  <a:pt x="273278" y="244525"/>
                </a:lnTo>
                <a:lnTo>
                  <a:pt x="103225" y="244525"/>
                </a:lnTo>
                <a:lnTo>
                  <a:pt x="1032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3102221" y="5254399"/>
            <a:ext cx="382270" cy="318135"/>
          </a:xfrm>
          <a:custGeom>
            <a:avLst/>
            <a:gdLst/>
            <a:ahLst/>
            <a:cxnLst/>
            <a:rect l="l" t="t" r="r" b="b"/>
            <a:pathLst>
              <a:path w="382270" h="318135">
                <a:moveTo>
                  <a:pt x="254012" y="0"/>
                </a:moveTo>
                <a:lnTo>
                  <a:pt x="119799" y="0"/>
                </a:lnTo>
                <a:lnTo>
                  <a:pt x="0" y="318134"/>
                </a:lnTo>
                <a:lnTo>
                  <a:pt x="103276" y="318134"/>
                </a:lnTo>
                <a:lnTo>
                  <a:pt x="123278" y="258813"/>
                </a:lnTo>
                <a:lnTo>
                  <a:pt x="357858" y="258813"/>
                </a:lnTo>
                <a:lnTo>
                  <a:pt x="328323" y="185204"/>
                </a:lnTo>
                <a:lnTo>
                  <a:pt x="145719" y="185204"/>
                </a:lnTo>
                <a:lnTo>
                  <a:pt x="157759" y="149639"/>
                </a:lnTo>
                <a:lnTo>
                  <a:pt x="168343" y="116809"/>
                </a:lnTo>
                <a:lnTo>
                  <a:pt x="177057" y="88154"/>
                </a:lnTo>
                <a:lnTo>
                  <a:pt x="183489" y="65112"/>
                </a:lnTo>
                <a:lnTo>
                  <a:pt x="280138" y="65112"/>
                </a:lnTo>
                <a:lnTo>
                  <a:pt x="254012" y="0"/>
                </a:lnTo>
                <a:close/>
              </a:path>
              <a:path w="382270" h="318135">
                <a:moveTo>
                  <a:pt x="357858" y="258813"/>
                </a:moveTo>
                <a:lnTo>
                  <a:pt x="249567" y="258813"/>
                </a:lnTo>
                <a:lnTo>
                  <a:pt x="271068" y="318134"/>
                </a:lnTo>
                <a:lnTo>
                  <a:pt x="381660" y="318134"/>
                </a:lnTo>
                <a:lnTo>
                  <a:pt x="357858" y="258813"/>
                </a:lnTo>
                <a:close/>
              </a:path>
              <a:path w="382270" h="318135">
                <a:moveTo>
                  <a:pt x="280138" y="65112"/>
                </a:moveTo>
                <a:lnTo>
                  <a:pt x="185038" y="65112"/>
                </a:lnTo>
                <a:lnTo>
                  <a:pt x="191838" y="87063"/>
                </a:lnTo>
                <a:lnTo>
                  <a:pt x="200571" y="113671"/>
                </a:lnTo>
                <a:lnTo>
                  <a:pt x="211685" y="146023"/>
                </a:lnTo>
                <a:lnTo>
                  <a:pt x="225628" y="185204"/>
                </a:lnTo>
                <a:lnTo>
                  <a:pt x="328323" y="185204"/>
                </a:lnTo>
                <a:lnTo>
                  <a:pt x="280138" y="651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3529277" y="5254388"/>
            <a:ext cx="307975" cy="318770"/>
          </a:xfrm>
          <a:custGeom>
            <a:avLst/>
            <a:gdLst/>
            <a:ahLst/>
            <a:cxnLst/>
            <a:rect l="l" t="t" r="r" b="b"/>
            <a:pathLst>
              <a:path w="307975" h="318770">
                <a:moveTo>
                  <a:pt x="178206" y="0"/>
                </a:moveTo>
                <a:lnTo>
                  <a:pt x="0" y="0"/>
                </a:lnTo>
                <a:lnTo>
                  <a:pt x="0" y="318147"/>
                </a:lnTo>
                <a:lnTo>
                  <a:pt x="102615" y="318147"/>
                </a:lnTo>
                <a:lnTo>
                  <a:pt x="102615" y="210223"/>
                </a:lnTo>
                <a:lnTo>
                  <a:pt x="178600" y="210223"/>
                </a:lnTo>
                <a:lnTo>
                  <a:pt x="231976" y="203093"/>
                </a:lnTo>
                <a:lnTo>
                  <a:pt x="272557" y="182330"/>
                </a:lnTo>
                <a:lnTo>
                  <a:pt x="298361" y="148876"/>
                </a:lnTo>
                <a:lnTo>
                  <a:pt x="300080" y="140284"/>
                </a:lnTo>
                <a:lnTo>
                  <a:pt x="102615" y="140284"/>
                </a:lnTo>
                <a:lnTo>
                  <a:pt x="102615" y="69634"/>
                </a:lnTo>
                <a:lnTo>
                  <a:pt x="300047" y="69634"/>
                </a:lnTo>
                <a:lnTo>
                  <a:pt x="297921" y="59798"/>
                </a:lnTo>
                <a:lnTo>
                  <a:pt x="271351" y="27236"/>
                </a:lnTo>
                <a:lnTo>
                  <a:pt x="230508" y="6974"/>
                </a:lnTo>
                <a:lnTo>
                  <a:pt x="178206" y="0"/>
                </a:lnTo>
                <a:close/>
              </a:path>
              <a:path w="307975" h="318770">
                <a:moveTo>
                  <a:pt x="300047" y="69634"/>
                </a:moveTo>
                <a:lnTo>
                  <a:pt x="162166" y="69634"/>
                </a:lnTo>
                <a:lnTo>
                  <a:pt x="182377" y="72233"/>
                </a:lnTo>
                <a:lnTo>
                  <a:pt x="195986" y="79476"/>
                </a:lnTo>
                <a:lnTo>
                  <a:pt x="203660" y="90529"/>
                </a:lnTo>
                <a:lnTo>
                  <a:pt x="206070" y="104559"/>
                </a:lnTo>
                <a:lnTo>
                  <a:pt x="203121" y="120433"/>
                </a:lnTo>
                <a:lnTo>
                  <a:pt x="194548" y="131570"/>
                </a:lnTo>
                <a:lnTo>
                  <a:pt x="180759" y="138132"/>
                </a:lnTo>
                <a:lnTo>
                  <a:pt x="162166" y="140284"/>
                </a:lnTo>
                <a:lnTo>
                  <a:pt x="300080" y="140284"/>
                </a:lnTo>
                <a:lnTo>
                  <a:pt x="307403" y="103670"/>
                </a:lnTo>
                <a:lnTo>
                  <a:pt x="300047" y="6963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3895035" y="5254391"/>
            <a:ext cx="311785" cy="318770"/>
          </a:xfrm>
          <a:custGeom>
            <a:avLst/>
            <a:gdLst/>
            <a:ahLst/>
            <a:cxnLst/>
            <a:rect l="l" t="t" r="r" b="b"/>
            <a:pathLst>
              <a:path w="311785" h="318770">
                <a:moveTo>
                  <a:pt x="191554" y="0"/>
                </a:moveTo>
                <a:lnTo>
                  <a:pt x="0" y="0"/>
                </a:lnTo>
                <a:lnTo>
                  <a:pt x="0" y="318147"/>
                </a:lnTo>
                <a:lnTo>
                  <a:pt x="101066" y="318147"/>
                </a:lnTo>
                <a:lnTo>
                  <a:pt x="101066" y="201104"/>
                </a:lnTo>
                <a:lnTo>
                  <a:pt x="293149" y="201104"/>
                </a:lnTo>
                <a:lnTo>
                  <a:pt x="286278" y="188352"/>
                </a:lnTo>
                <a:lnTo>
                  <a:pt x="271185" y="175024"/>
                </a:lnTo>
                <a:lnTo>
                  <a:pt x="256743" y="167551"/>
                </a:lnTo>
                <a:lnTo>
                  <a:pt x="278357" y="156866"/>
                </a:lnTo>
                <a:lnTo>
                  <a:pt x="295694" y="140773"/>
                </a:lnTo>
                <a:lnTo>
                  <a:pt x="298744" y="135013"/>
                </a:lnTo>
                <a:lnTo>
                  <a:pt x="101066" y="135013"/>
                </a:lnTo>
                <a:lnTo>
                  <a:pt x="101066" y="68618"/>
                </a:lnTo>
                <a:lnTo>
                  <a:pt x="306640" y="68618"/>
                </a:lnTo>
                <a:lnTo>
                  <a:pt x="303748" y="54831"/>
                </a:lnTo>
                <a:lnTo>
                  <a:pt x="281001" y="25908"/>
                </a:lnTo>
                <a:lnTo>
                  <a:pt x="243493" y="6861"/>
                </a:lnTo>
                <a:lnTo>
                  <a:pt x="191554" y="0"/>
                </a:lnTo>
                <a:close/>
              </a:path>
              <a:path w="311785" h="318770">
                <a:moveTo>
                  <a:pt x="293149" y="201104"/>
                </a:moveTo>
                <a:lnTo>
                  <a:pt x="149110" y="201104"/>
                </a:lnTo>
                <a:lnTo>
                  <a:pt x="173638" y="203267"/>
                </a:lnTo>
                <a:lnTo>
                  <a:pt x="188707" y="210248"/>
                </a:lnTo>
                <a:lnTo>
                  <a:pt x="196296" y="222782"/>
                </a:lnTo>
                <a:lnTo>
                  <a:pt x="198386" y="241604"/>
                </a:lnTo>
                <a:lnTo>
                  <a:pt x="198386" y="252323"/>
                </a:lnTo>
                <a:lnTo>
                  <a:pt x="198661" y="274599"/>
                </a:lnTo>
                <a:lnTo>
                  <a:pt x="199555" y="290693"/>
                </a:lnTo>
                <a:lnTo>
                  <a:pt x="199658" y="292550"/>
                </a:lnTo>
                <a:lnTo>
                  <a:pt x="201638" y="306844"/>
                </a:lnTo>
                <a:lnTo>
                  <a:pt x="204863" y="318147"/>
                </a:lnTo>
                <a:lnTo>
                  <a:pt x="307352" y="318147"/>
                </a:lnTo>
                <a:lnTo>
                  <a:pt x="304843" y="305255"/>
                </a:lnTo>
                <a:lnTo>
                  <a:pt x="303544" y="290693"/>
                </a:lnTo>
                <a:lnTo>
                  <a:pt x="303057" y="275660"/>
                </a:lnTo>
                <a:lnTo>
                  <a:pt x="302983" y="244081"/>
                </a:lnTo>
                <a:lnTo>
                  <a:pt x="298164" y="210411"/>
                </a:lnTo>
                <a:lnTo>
                  <a:pt x="293149" y="201104"/>
                </a:lnTo>
                <a:close/>
              </a:path>
              <a:path w="311785" h="318770">
                <a:moveTo>
                  <a:pt x="306640" y="68618"/>
                </a:moveTo>
                <a:lnTo>
                  <a:pt x="164058" y="68618"/>
                </a:lnTo>
                <a:lnTo>
                  <a:pt x="183270" y="70816"/>
                </a:lnTo>
                <a:lnTo>
                  <a:pt x="196921" y="77242"/>
                </a:lnTo>
                <a:lnTo>
                  <a:pt x="205069" y="87643"/>
                </a:lnTo>
                <a:lnTo>
                  <a:pt x="207772" y="101765"/>
                </a:lnTo>
                <a:lnTo>
                  <a:pt x="204889" y="116652"/>
                </a:lnTo>
                <a:lnTo>
                  <a:pt x="196445" y="127004"/>
                </a:lnTo>
                <a:lnTo>
                  <a:pt x="182745" y="133049"/>
                </a:lnTo>
                <a:lnTo>
                  <a:pt x="164096" y="135013"/>
                </a:lnTo>
                <a:lnTo>
                  <a:pt x="298744" y="135013"/>
                </a:lnTo>
                <a:lnTo>
                  <a:pt x="307220" y="119012"/>
                </a:lnTo>
                <a:lnTo>
                  <a:pt x="311404" y="91325"/>
                </a:lnTo>
                <a:lnTo>
                  <a:pt x="306640" y="6861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4274582" y="5254397"/>
            <a:ext cx="290830" cy="318135"/>
          </a:xfrm>
          <a:custGeom>
            <a:avLst/>
            <a:gdLst/>
            <a:ahLst/>
            <a:cxnLst/>
            <a:rect l="l" t="t" r="r" b="b"/>
            <a:pathLst>
              <a:path w="290829" h="318135">
                <a:moveTo>
                  <a:pt x="279755" y="0"/>
                </a:moveTo>
                <a:lnTo>
                  <a:pt x="0" y="0"/>
                </a:lnTo>
                <a:lnTo>
                  <a:pt x="0" y="318135"/>
                </a:lnTo>
                <a:lnTo>
                  <a:pt x="278917" y="318135"/>
                </a:lnTo>
                <a:lnTo>
                  <a:pt x="290779" y="244652"/>
                </a:lnTo>
                <a:lnTo>
                  <a:pt x="101511" y="244652"/>
                </a:lnTo>
                <a:lnTo>
                  <a:pt x="101511" y="191579"/>
                </a:lnTo>
                <a:lnTo>
                  <a:pt x="270763" y="191579"/>
                </a:lnTo>
                <a:lnTo>
                  <a:pt x="270763" y="117970"/>
                </a:lnTo>
                <a:lnTo>
                  <a:pt x="101511" y="117970"/>
                </a:lnTo>
                <a:lnTo>
                  <a:pt x="101511" y="73609"/>
                </a:lnTo>
                <a:lnTo>
                  <a:pt x="279755" y="73609"/>
                </a:lnTo>
                <a:lnTo>
                  <a:pt x="2797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4626095" y="5254399"/>
            <a:ext cx="326390" cy="318135"/>
          </a:xfrm>
          <a:custGeom>
            <a:avLst/>
            <a:gdLst/>
            <a:ahLst/>
            <a:cxnLst/>
            <a:rect l="l" t="t" r="r" b="b"/>
            <a:pathLst>
              <a:path w="326389" h="318135">
                <a:moveTo>
                  <a:pt x="325945" y="0"/>
                </a:moveTo>
                <a:lnTo>
                  <a:pt x="233260" y="0"/>
                </a:lnTo>
                <a:lnTo>
                  <a:pt x="233549" y="134694"/>
                </a:lnTo>
                <a:lnTo>
                  <a:pt x="234353" y="169115"/>
                </a:lnTo>
                <a:lnTo>
                  <a:pt x="235991" y="196227"/>
                </a:lnTo>
                <a:lnTo>
                  <a:pt x="234264" y="196227"/>
                </a:lnTo>
                <a:lnTo>
                  <a:pt x="217669" y="164315"/>
                </a:lnTo>
                <a:lnTo>
                  <a:pt x="195784" y="125483"/>
                </a:lnTo>
                <a:lnTo>
                  <a:pt x="164567" y="72967"/>
                </a:lnTo>
                <a:lnTo>
                  <a:pt x="119976" y="0"/>
                </a:lnTo>
                <a:lnTo>
                  <a:pt x="0" y="0"/>
                </a:lnTo>
                <a:lnTo>
                  <a:pt x="0" y="318135"/>
                </a:lnTo>
                <a:lnTo>
                  <a:pt x="92875" y="318135"/>
                </a:lnTo>
                <a:lnTo>
                  <a:pt x="92805" y="197508"/>
                </a:lnTo>
                <a:lnTo>
                  <a:pt x="92425" y="160489"/>
                </a:lnTo>
                <a:lnTo>
                  <a:pt x="91476" y="128357"/>
                </a:lnTo>
                <a:lnTo>
                  <a:pt x="89700" y="99771"/>
                </a:lnTo>
                <a:lnTo>
                  <a:pt x="91236" y="99771"/>
                </a:lnTo>
                <a:lnTo>
                  <a:pt x="108714" y="133113"/>
                </a:lnTo>
                <a:lnTo>
                  <a:pt x="134974" y="180643"/>
                </a:lnTo>
                <a:lnTo>
                  <a:pt x="212623" y="318135"/>
                </a:lnTo>
                <a:lnTo>
                  <a:pt x="325945" y="318135"/>
                </a:lnTo>
                <a:lnTo>
                  <a:pt x="3259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5037949" y="5254391"/>
            <a:ext cx="332740" cy="318770"/>
          </a:xfrm>
          <a:custGeom>
            <a:avLst/>
            <a:gdLst/>
            <a:ahLst/>
            <a:cxnLst/>
            <a:rect l="l" t="t" r="r" b="b"/>
            <a:pathLst>
              <a:path w="332739" h="318770">
                <a:moveTo>
                  <a:pt x="160489" y="0"/>
                </a:moveTo>
                <a:lnTo>
                  <a:pt x="0" y="0"/>
                </a:lnTo>
                <a:lnTo>
                  <a:pt x="0" y="318147"/>
                </a:lnTo>
                <a:lnTo>
                  <a:pt x="159473" y="318147"/>
                </a:lnTo>
                <a:lnTo>
                  <a:pt x="207617" y="312810"/>
                </a:lnTo>
                <a:lnTo>
                  <a:pt x="249589" y="297419"/>
                </a:lnTo>
                <a:lnTo>
                  <a:pt x="284240" y="272907"/>
                </a:lnTo>
                <a:lnTo>
                  <a:pt x="305291" y="246608"/>
                </a:lnTo>
                <a:lnTo>
                  <a:pt x="103098" y="246608"/>
                </a:lnTo>
                <a:lnTo>
                  <a:pt x="103098" y="71221"/>
                </a:lnTo>
                <a:lnTo>
                  <a:pt x="309161" y="71221"/>
                </a:lnTo>
                <a:lnTo>
                  <a:pt x="289472" y="45591"/>
                </a:lnTo>
                <a:lnTo>
                  <a:pt x="255941" y="21314"/>
                </a:lnTo>
                <a:lnTo>
                  <a:pt x="212932" y="5591"/>
                </a:lnTo>
                <a:lnTo>
                  <a:pt x="160489" y="0"/>
                </a:lnTo>
                <a:close/>
              </a:path>
              <a:path w="332739" h="318770">
                <a:moveTo>
                  <a:pt x="309161" y="71221"/>
                </a:moveTo>
                <a:lnTo>
                  <a:pt x="147700" y="71221"/>
                </a:lnTo>
                <a:lnTo>
                  <a:pt x="183329" y="77910"/>
                </a:lnTo>
                <a:lnTo>
                  <a:pt x="206956" y="95718"/>
                </a:lnTo>
                <a:lnTo>
                  <a:pt x="220052" y="122572"/>
                </a:lnTo>
                <a:lnTo>
                  <a:pt x="224091" y="156400"/>
                </a:lnTo>
                <a:lnTo>
                  <a:pt x="219306" y="195516"/>
                </a:lnTo>
                <a:lnTo>
                  <a:pt x="204954" y="223745"/>
                </a:lnTo>
                <a:lnTo>
                  <a:pt x="181041" y="240853"/>
                </a:lnTo>
                <a:lnTo>
                  <a:pt x="147573" y="246608"/>
                </a:lnTo>
                <a:lnTo>
                  <a:pt x="305291" y="246608"/>
                </a:lnTo>
                <a:lnTo>
                  <a:pt x="310416" y="240205"/>
                </a:lnTo>
                <a:lnTo>
                  <a:pt x="326967" y="200246"/>
                </a:lnTo>
                <a:lnTo>
                  <a:pt x="332739" y="153962"/>
                </a:lnTo>
                <a:lnTo>
                  <a:pt x="327917" y="113493"/>
                </a:lnTo>
                <a:lnTo>
                  <a:pt x="313479" y="76843"/>
                </a:lnTo>
                <a:lnTo>
                  <a:pt x="309161" y="7122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5438076" y="5254396"/>
            <a:ext cx="103505" cy="318135"/>
          </a:xfrm>
          <a:custGeom>
            <a:avLst/>
            <a:gdLst/>
            <a:ahLst/>
            <a:cxnLst/>
            <a:rect l="l" t="t" r="r" b="b"/>
            <a:pathLst>
              <a:path w="103504" h="318135">
                <a:moveTo>
                  <a:pt x="103098" y="0"/>
                </a:moveTo>
                <a:lnTo>
                  <a:pt x="0" y="0"/>
                </a:lnTo>
                <a:lnTo>
                  <a:pt x="0" y="318135"/>
                </a:lnTo>
                <a:lnTo>
                  <a:pt x="103098" y="318135"/>
                </a:lnTo>
                <a:lnTo>
                  <a:pt x="10309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5603062" y="5254396"/>
            <a:ext cx="957580" cy="325120"/>
          </a:xfrm>
          <a:custGeom>
            <a:avLst/>
            <a:gdLst/>
            <a:ahLst/>
            <a:cxnLst/>
            <a:rect l="l" t="t" r="r" b="b"/>
            <a:pathLst>
              <a:path w="957579" h="325120">
                <a:moveTo>
                  <a:pt x="320700" y="245681"/>
                </a:moveTo>
                <a:lnTo>
                  <a:pt x="131483" y="245681"/>
                </a:lnTo>
                <a:lnTo>
                  <a:pt x="303999" y="69977"/>
                </a:lnTo>
                <a:lnTo>
                  <a:pt x="303999" y="0"/>
                </a:lnTo>
                <a:lnTo>
                  <a:pt x="8547" y="0"/>
                </a:lnTo>
                <a:lnTo>
                  <a:pt x="8547" y="72415"/>
                </a:lnTo>
                <a:lnTo>
                  <a:pt x="175958" y="72415"/>
                </a:lnTo>
                <a:lnTo>
                  <a:pt x="0" y="254838"/>
                </a:lnTo>
                <a:lnTo>
                  <a:pt x="0" y="318135"/>
                </a:lnTo>
                <a:lnTo>
                  <a:pt x="309638" y="318135"/>
                </a:lnTo>
                <a:lnTo>
                  <a:pt x="320700" y="245681"/>
                </a:lnTo>
                <a:close/>
              </a:path>
              <a:path w="957579" h="325120">
                <a:moveTo>
                  <a:pt x="737755" y="318147"/>
                </a:moveTo>
                <a:lnTo>
                  <a:pt x="713955" y="258826"/>
                </a:lnTo>
                <a:lnTo>
                  <a:pt x="684415" y="185216"/>
                </a:lnTo>
                <a:lnTo>
                  <a:pt x="636231" y="65125"/>
                </a:lnTo>
                <a:lnTo>
                  <a:pt x="610108" y="12"/>
                </a:lnTo>
                <a:lnTo>
                  <a:pt x="581723" y="12"/>
                </a:lnTo>
                <a:lnTo>
                  <a:pt x="581723" y="185216"/>
                </a:lnTo>
                <a:lnTo>
                  <a:pt x="501815" y="185216"/>
                </a:lnTo>
                <a:lnTo>
                  <a:pt x="513854" y="149644"/>
                </a:lnTo>
                <a:lnTo>
                  <a:pt x="524433" y="116814"/>
                </a:lnTo>
                <a:lnTo>
                  <a:pt x="533158" y="88163"/>
                </a:lnTo>
                <a:lnTo>
                  <a:pt x="539584" y="65125"/>
                </a:lnTo>
                <a:lnTo>
                  <a:pt x="541134" y="65125"/>
                </a:lnTo>
                <a:lnTo>
                  <a:pt x="547928" y="87071"/>
                </a:lnTo>
                <a:lnTo>
                  <a:pt x="556666" y="113677"/>
                </a:lnTo>
                <a:lnTo>
                  <a:pt x="567778" y="146037"/>
                </a:lnTo>
                <a:lnTo>
                  <a:pt x="581723" y="185216"/>
                </a:lnTo>
                <a:lnTo>
                  <a:pt x="581723" y="12"/>
                </a:lnTo>
                <a:lnTo>
                  <a:pt x="475894" y="12"/>
                </a:lnTo>
                <a:lnTo>
                  <a:pt x="356095" y="318147"/>
                </a:lnTo>
                <a:lnTo>
                  <a:pt x="459371" y="318147"/>
                </a:lnTo>
                <a:lnTo>
                  <a:pt x="479374" y="258826"/>
                </a:lnTo>
                <a:lnTo>
                  <a:pt x="605663" y="258826"/>
                </a:lnTo>
                <a:lnTo>
                  <a:pt x="627164" y="318147"/>
                </a:lnTo>
                <a:lnTo>
                  <a:pt x="737755" y="318147"/>
                </a:lnTo>
                <a:close/>
              </a:path>
              <a:path w="957579" h="325120">
                <a:moveTo>
                  <a:pt x="957122" y="0"/>
                </a:moveTo>
                <a:lnTo>
                  <a:pt x="853897" y="0"/>
                </a:lnTo>
                <a:lnTo>
                  <a:pt x="853897" y="204114"/>
                </a:lnTo>
                <a:lnTo>
                  <a:pt x="851230" y="226669"/>
                </a:lnTo>
                <a:lnTo>
                  <a:pt x="842987" y="240804"/>
                </a:lnTo>
                <a:lnTo>
                  <a:pt x="828840" y="248107"/>
                </a:lnTo>
                <a:lnTo>
                  <a:pt x="808456" y="250190"/>
                </a:lnTo>
                <a:lnTo>
                  <a:pt x="792759" y="249796"/>
                </a:lnTo>
                <a:lnTo>
                  <a:pt x="784720" y="249237"/>
                </a:lnTo>
                <a:lnTo>
                  <a:pt x="777113" y="248373"/>
                </a:lnTo>
                <a:lnTo>
                  <a:pt x="777113" y="320967"/>
                </a:lnTo>
                <a:lnTo>
                  <a:pt x="790549" y="322783"/>
                </a:lnTo>
                <a:lnTo>
                  <a:pt x="804202" y="323951"/>
                </a:lnTo>
                <a:lnTo>
                  <a:pt x="817892" y="324586"/>
                </a:lnTo>
                <a:lnTo>
                  <a:pt x="831418" y="324777"/>
                </a:lnTo>
                <a:lnTo>
                  <a:pt x="880986" y="319989"/>
                </a:lnTo>
                <a:lnTo>
                  <a:pt x="916724" y="305308"/>
                </a:lnTo>
                <a:lnTo>
                  <a:pt x="940244" y="280250"/>
                </a:lnTo>
                <a:lnTo>
                  <a:pt x="953173" y="244309"/>
                </a:lnTo>
                <a:lnTo>
                  <a:pt x="957122" y="197027"/>
                </a:lnTo>
                <a:lnTo>
                  <a:pt x="95712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6639007" y="5254397"/>
            <a:ext cx="290830" cy="318135"/>
          </a:xfrm>
          <a:custGeom>
            <a:avLst/>
            <a:gdLst/>
            <a:ahLst/>
            <a:cxnLst/>
            <a:rect l="l" t="t" r="r" b="b"/>
            <a:pathLst>
              <a:path w="290829" h="318135">
                <a:moveTo>
                  <a:pt x="279755" y="0"/>
                </a:moveTo>
                <a:lnTo>
                  <a:pt x="0" y="0"/>
                </a:lnTo>
                <a:lnTo>
                  <a:pt x="0" y="318135"/>
                </a:lnTo>
                <a:lnTo>
                  <a:pt x="278917" y="318135"/>
                </a:lnTo>
                <a:lnTo>
                  <a:pt x="290779" y="244652"/>
                </a:lnTo>
                <a:lnTo>
                  <a:pt x="101511" y="244652"/>
                </a:lnTo>
                <a:lnTo>
                  <a:pt x="101511" y="191579"/>
                </a:lnTo>
                <a:lnTo>
                  <a:pt x="270764" y="191579"/>
                </a:lnTo>
                <a:lnTo>
                  <a:pt x="270764" y="117970"/>
                </a:lnTo>
                <a:lnTo>
                  <a:pt x="101511" y="117970"/>
                </a:lnTo>
                <a:lnTo>
                  <a:pt x="101511" y="73609"/>
                </a:lnTo>
                <a:lnTo>
                  <a:pt x="279755" y="73609"/>
                </a:lnTo>
                <a:lnTo>
                  <a:pt x="2797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7118917" y="5254397"/>
            <a:ext cx="290830" cy="318135"/>
          </a:xfrm>
          <a:custGeom>
            <a:avLst/>
            <a:gdLst/>
            <a:ahLst/>
            <a:cxnLst/>
            <a:rect l="l" t="t" r="r" b="b"/>
            <a:pathLst>
              <a:path w="290829" h="318135">
                <a:moveTo>
                  <a:pt x="279755" y="0"/>
                </a:moveTo>
                <a:lnTo>
                  <a:pt x="0" y="0"/>
                </a:lnTo>
                <a:lnTo>
                  <a:pt x="0" y="318135"/>
                </a:lnTo>
                <a:lnTo>
                  <a:pt x="278917" y="318135"/>
                </a:lnTo>
                <a:lnTo>
                  <a:pt x="290779" y="244652"/>
                </a:lnTo>
                <a:lnTo>
                  <a:pt x="101511" y="244652"/>
                </a:lnTo>
                <a:lnTo>
                  <a:pt x="101511" y="191579"/>
                </a:lnTo>
                <a:lnTo>
                  <a:pt x="270764" y="191579"/>
                </a:lnTo>
                <a:lnTo>
                  <a:pt x="270764" y="117970"/>
                </a:lnTo>
                <a:lnTo>
                  <a:pt x="101511" y="117970"/>
                </a:lnTo>
                <a:lnTo>
                  <a:pt x="101511" y="73609"/>
                </a:lnTo>
                <a:lnTo>
                  <a:pt x="279755" y="73609"/>
                </a:lnTo>
                <a:lnTo>
                  <a:pt x="2797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7470387" y="5254399"/>
            <a:ext cx="326390" cy="318135"/>
          </a:xfrm>
          <a:custGeom>
            <a:avLst/>
            <a:gdLst/>
            <a:ahLst/>
            <a:cxnLst/>
            <a:rect l="l" t="t" r="r" b="b"/>
            <a:pathLst>
              <a:path w="326390" h="318135">
                <a:moveTo>
                  <a:pt x="325945" y="0"/>
                </a:moveTo>
                <a:lnTo>
                  <a:pt x="233260" y="0"/>
                </a:lnTo>
                <a:lnTo>
                  <a:pt x="233549" y="134694"/>
                </a:lnTo>
                <a:lnTo>
                  <a:pt x="234353" y="169115"/>
                </a:lnTo>
                <a:lnTo>
                  <a:pt x="235991" y="196227"/>
                </a:lnTo>
                <a:lnTo>
                  <a:pt x="234264" y="196227"/>
                </a:lnTo>
                <a:lnTo>
                  <a:pt x="217669" y="164315"/>
                </a:lnTo>
                <a:lnTo>
                  <a:pt x="195784" y="125483"/>
                </a:lnTo>
                <a:lnTo>
                  <a:pt x="164567" y="72967"/>
                </a:lnTo>
                <a:lnTo>
                  <a:pt x="119976" y="0"/>
                </a:lnTo>
                <a:lnTo>
                  <a:pt x="0" y="0"/>
                </a:lnTo>
                <a:lnTo>
                  <a:pt x="0" y="318135"/>
                </a:lnTo>
                <a:lnTo>
                  <a:pt x="92875" y="318135"/>
                </a:lnTo>
                <a:lnTo>
                  <a:pt x="92805" y="197508"/>
                </a:lnTo>
                <a:lnTo>
                  <a:pt x="92425" y="160489"/>
                </a:lnTo>
                <a:lnTo>
                  <a:pt x="91476" y="128357"/>
                </a:lnTo>
                <a:lnTo>
                  <a:pt x="89700" y="99771"/>
                </a:lnTo>
                <a:lnTo>
                  <a:pt x="91236" y="99771"/>
                </a:lnTo>
                <a:lnTo>
                  <a:pt x="108714" y="133113"/>
                </a:lnTo>
                <a:lnTo>
                  <a:pt x="134974" y="180643"/>
                </a:lnTo>
                <a:lnTo>
                  <a:pt x="212623" y="318135"/>
                </a:lnTo>
                <a:lnTo>
                  <a:pt x="325945" y="318135"/>
                </a:lnTo>
                <a:lnTo>
                  <a:pt x="3259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8010677" y="5254396"/>
            <a:ext cx="689610" cy="318770"/>
          </a:xfrm>
          <a:custGeom>
            <a:avLst/>
            <a:gdLst/>
            <a:ahLst/>
            <a:cxnLst/>
            <a:rect l="l" t="t" r="r" b="b"/>
            <a:pathLst>
              <a:path w="689609" h="318770">
                <a:moveTo>
                  <a:pt x="273278" y="244525"/>
                </a:moveTo>
                <a:lnTo>
                  <a:pt x="103225" y="244525"/>
                </a:lnTo>
                <a:lnTo>
                  <a:pt x="103225" y="0"/>
                </a:lnTo>
                <a:lnTo>
                  <a:pt x="0" y="0"/>
                </a:lnTo>
                <a:lnTo>
                  <a:pt x="0" y="318135"/>
                </a:lnTo>
                <a:lnTo>
                  <a:pt x="261200" y="318135"/>
                </a:lnTo>
                <a:lnTo>
                  <a:pt x="273278" y="244525"/>
                </a:lnTo>
                <a:close/>
              </a:path>
              <a:path w="689609" h="318770">
                <a:moveTo>
                  <a:pt x="689102" y="318147"/>
                </a:moveTo>
                <a:lnTo>
                  <a:pt x="665302" y="258826"/>
                </a:lnTo>
                <a:lnTo>
                  <a:pt x="635762" y="185216"/>
                </a:lnTo>
                <a:lnTo>
                  <a:pt x="587578" y="65125"/>
                </a:lnTo>
                <a:lnTo>
                  <a:pt x="561454" y="12"/>
                </a:lnTo>
                <a:lnTo>
                  <a:pt x="533069" y="12"/>
                </a:lnTo>
                <a:lnTo>
                  <a:pt x="533069" y="185216"/>
                </a:lnTo>
                <a:lnTo>
                  <a:pt x="453161" y="185216"/>
                </a:lnTo>
                <a:lnTo>
                  <a:pt x="465201" y="149644"/>
                </a:lnTo>
                <a:lnTo>
                  <a:pt x="475780" y="116814"/>
                </a:lnTo>
                <a:lnTo>
                  <a:pt x="484492" y="88163"/>
                </a:lnTo>
                <a:lnTo>
                  <a:pt x="490931" y="65125"/>
                </a:lnTo>
                <a:lnTo>
                  <a:pt x="492480" y="65125"/>
                </a:lnTo>
                <a:lnTo>
                  <a:pt x="499275" y="87071"/>
                </a:lnTo>
                <a:lnTo>
                  <a:pt x="508012" y="113677"/>
                </a:lnTo>
                <a:lnTo>
                  <a:pt x="519125" y="146037"/>
                </a:lnTo>
                <a:lnTo>
                  <a:pt x="533069" y="185216"/>
                </a:lnTo>
                <a:lnTo>
                  <a:pt x="533069" y="12"/>
                </a:lnTo>
                <a:lnTo>
                  <a:pt x="427240" y="12"/>
                </a:lnTo>
                <a:lnTo>
                  <a:pt x="307441" y="318147"/>
                </a:lnTo>
                <a:lnTo>
                  <a:pt x="410718" y="318147"/>
                </a:lnTo>
                <a:lnTo>
                  <a:pt x="430720" y="258826"/>
                </a:lnTo>
                <a:lnTo>
                  <a:pt x="557009" y="258826"/>
                </a:lnTo>
                <a:lnTo>
                  <a:pt x="578510" y="318147"/>
                </a:lnTo>
                <a:lnTo>
                  <a:pt x="689102" y="3181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8869398" y="5254394"/>
            <a:ext cx="318770" cy="325755"/>
          </a:xfrm>
          <a:custGeom>
            <a:avLst/>
            <a:gdLst/>
            <a:ahLst/>
            <a:cxnLst/>
            <a:rect l="l" t="t" r="r" b="b"/>
            <a:pathLst>
              <a:path w="318770" h="325754">
                <a:moveTo>
                  <a:pt x="318579" y="0"/>
                </a:moveTo>
                <a:lnTo>
                  <a:pt x="215493" y="0"/>
                </a:lnTo>
                <a:lnTo>
                  <a:pt x="215493" y="184188"/>
                </a:lnTo>
                <a:lnTo>
                  <a:pt x="212016" y="215288"/>
                </a:lnTo>
                <a:lnTo>
                  <a:pt x="201695" y="236148"/>
                </a:lnTo>
                <a:lnTo>
                  <a:pt x="184696" y="247862"/>
                </a:lnTo>
                <a:lnTo>
                  <a:pt x="161188" y="251523"/>
                </a:lnTo>
                <a:lnTo>
                  <a:pt x="137782" y="248112"/>
                </a:lnTo>
                <a:lnTo>
                  <a:pt x="119387" y="236815"/>
                </a:lnTo>
                <a:lnTo>
                  <a:pt x="107358" y="216038"/>
                </a:lnTo>
                <a:lnTo>
                  <a:pt x="103047" y="184188"/>
                </a:lnTo>
                <a:lnTo>
                  <a:pt x="103047" y="0"/>
                </a:lnTo>
                <a:lnTo>
                  <a:pt x="0" y="0"/>
                </a:lnTo>
                <a:lnTo>
                  <a:pt x="0" y="184543"/>
                </a:lnTo>
                <a:lnTo>
                  <a:pt x="6434" y="235719"/>
                </a:lnTo>
                <a:lnTo>
                  <a:pt x="25649" y="275218"/>
                </a:lnTo>
                <a:lnTo>
                  <a:pt x="57508" y="303213"/>
                </a:lnTo>
                <a:lnTo>
                  <a:pt x="101877" y="319882"/>
                </a:lnTo>
                <a:lnTo>
                  <a:pt x="158623" y="325399"/>
                </a:lnTo>
                <a:lnTo>
                  <a:pt x="217018" y="319636"/>
                </a:lnTo>
                <a:lnTo>
                  <a:pt x="261907" y="302480"/>
                </a:lnTo>
                <a:lnTo>
                  <a:pt x="293594" y="274128"/>
                </a:lnTo>
                <a:lnTo>
                  <a:pt x="312384" y="234780"/>
                </a:lnTo>
                <a:lnTo>
                  <a:pt x="318579" y="184632"/>
                </a:lnTo>
                <a:lnTo>
                  <a:pt x="3185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9269700" y="5254399"/>
            <a:ext cx="326390" cy="318135"/>
          </a:xfrm>
          <a:custGeom>
            <a:avLst/>
            <a:gdLst/>
            <a:ahLst/>
            <a:cxnLst/>
            <a:rect l="l" t="t" r="r" b="b"/>
            <a:pathLst>
              <a:path w="326390" h="318135">
                <a:moveTo>
                  <a:pt x="325945" y="0"/>
                </a:moveTo>
                <a:lnTo>
                  <a:pt x="233260" y="0"/>
                </a:lnTo>
                <a:lnTo>
                  <a:pt x="233549" y="134694"/>
                </a:lnTo>
                <a:lnTo>
                  <a:pt x="234353" y="169115"/>
                </a:lnTo>
                <a:lnTo>
                  <a:pt x="235991" y="196227"/>
                </a:lnTo>
                <a:lnTo>
                  <a:pt x="234264" y="196227"/>
                </a:lnTo>
                <a:lnTo>
                  <a:pt x="217669" y="164315"/>
                </a:lnTo>
                <a:lnTo>
                  <a:pt x="195784" y="125483"/>
                </a:lnTo>
                <a:lnTo>
                  <a:pt x="164567" y="72967"/>
                </a:lnTo>
                <a:lnTo>
                  <a:pt x="119976" y="0"/>
                </a:lnTo>
                <a:lnTo>
                  <a:pt x="0" y="0"/>
                </a:lnTo>
                <a:lnTo>
                  <a:pt x="0" y="318135"/>
                </a:lnTo>
                <a:lnTo>
                  <a:pt x="92875" y="318135"/>
                </a:lnTo>
                <a:lnTo>
                  <a:pt x="92805" y="197508"/>
                </a:lnTo>
                <a:lnTo>
                  <a:pt x="92425" y="160489"/>
                </a:lnTo>
                <a:lnTo>
                  <a:pt x="91476" y="128357"/>
                </a:lnTo>
                <a:lnTo>
                  <a:pt x="89700" y="99771"/>
                </a:lnTo>
                <a:lnTo>
                  <a:pt x="91236" y="99771"/>
                </a:lnTo>
                <a:lnTo>
                  <a:pt x="108714" y="133113"/>
                </a:lnTo>
                <a:lnTo>
                  <a:pt x="134974" y="180643"/>
                </a:lnTo>
                <a:lnTo>
                  <a:pt x="212623" y="318135"/>
                </a:lnTo>
                <a:lnTo>
                  <a:pt x="325945" y="318135"/>
                </a:lnTo>
                <a:lnTo>
                  <a:pt x="32594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9643389" y="5254409"/>
            <a:ext cx="821055" cy="318135"/>
          </a:xfrm>
          <a:custGeom>
            <a:avLst/>
            <a:gdLst/>
            <a:ahLst/>
            <a:cxnLst/>
            <a:rect l="l" t="t" r="r" b="b"/>
            <a:pathLst>
              <a:path w="821054" h="318135">
                <a:moveTo>
                  <a:pt x="381660" y="318135"/>
                </a:moveTo>
                <a:lnTo>
                  <a:pt x="357847" y="258813"/>
                </a:lnTo>
                <a:lnTo>
                  <a:pt x="328320" y="185204"/>
                </a:lnTo>
                <a:lnTo>
                  <a:pt x="280136" y="65112"/>
                </a:lnTo>
                <a:lnTo>
                  <a:pt x="254012" y="0"/>
                </a:lnTo>
                <a:lnTo>
                  <a:pt x="225628" y="0"/>
                </a:lnTo>
                <a:lnTo>
                  <a:pt x="225628" y="185204"/>
                </a:lnTo>
                <a:lnTo>
                  <a:pt x="145719" y="185204"/>
                </a:lnTo>
                <a:lnTo>
                  <a:pt x="157759" y="149631"/>
                </a:lnTo>
                <a:lnTo>
                  <a:pt x="168338" y="116801"/>
                </a:lnTo>
                <a:lnTo>
                  <a:pt x="177050" y="88150"/>
                </a:lnTo>
                <a:lnTo>
                  <a:pt x="183489" y="65112"/>
                </a:lnTo>
                <a:lnTo>
                  <a:pt x="185039" y="65112"/>
                </a:lnTo>
                <a:lnTo>
                  <a:pt x="191833" y="87058"/>
                </a:lnTo>
                <a:lnTo>
                  <a:pt x="200571" y="113665"/>
                </a:lnTo>
                <a:lnTo>
                  <a:pt x="211683" y="146024"/>
                </a:lnTo>
                <a:lnTo>
                  <a:pt x="225628" y="185204"/>
                </a:lnTo>
                <a:lnTo>
                  <a:pt x="225628" y="0"/>
                </a:lnTo>
                <a:lnTo>
                  <a:pt x="119799" y="0"/>
                </a:lnTo>
                <a:lnTo>
                  <a:pt x="0" y="318135"/>
                </a:lnTo>
                <a:lnTo>
                  <a:pt x="103276" y="318135"/>
                </a:lnTo>
                <a:lnTo>
                  <a:pt x="123278" y="258813"/>
                </a:lnTo>
                <a:lnTo>
                  <a:pt x="249567" y="258813"/>
                </a:lnTo>
                <a:lnTo>
                  <a:pt x="271068" y="318135"/>
                </a:lnTo>
                <a:lnTo>
                  <a:pt x="381660" y="318135"/>
                </a:lnTo>
                <a:close/>
              </a:path>
              <a:path w="821054" h="318135">
                <a:moveTo>
                  <a:pt x="821055" y="0"/>
                </a:moveTo>
                <a:lnTo>
                  <a:pt x="674141" y="0"/>
                </a:lnTo>
                <a:lnTo>
                  <a:pt x="658507" y="54571"/>
                </a:lnTo>
                <a:lnTo>
                  <a:pt x="643902" y="107886"/>
                </a:lnTo>
                <a:lnTo>
                  <a:pt x="631012" y="158102"/>
                </a:lnTo>
                <a:lnTo>
                  <a:pt x="620509" y="203390"/>
                </a:lnTo>
                <a:lnTo>
                  <a:pt x="619887" y="203390"/>
                </a:lnTo>
                <a:lnTo>
                  <a:pt x="611263" y="159092"/>
                </a:lnTo>
                <a:lnTo>
                  <a:pt x="599465" y="108483"/>
                </a:lnTo>
                <a:lnTo>
                  <a:pt x="585520" y="54483"/>
                </a:lnTo>
                <a:lnTo>
                  <a:pt x="570433" y="0"/>
                </a:lnTo>
                <a:lnTo>
                  <a:pt x="422998" y="0"/>
                </a:lnTo>
                <a:lnTo>
                  <a:pt x="422998" y="318135"/>
                </a:lnTo>
                <a:lnTo>
                  <a:pt x="514985" y="318135"/>
                </a:lnTo>
                <a:lnTo>
                  <a:pt x="514985" y="214414"/>
                </a:lnTo>
                <a:lnTo>
                  <a:pt x="514388" y="172681"/>
                </a:lnTo>
                <a:lnTo>
                  <a:pt x="512940" y="131305"/>
                </a:lnTo>
                <a:lnTo>
                  <a:pt x="509435" y="61302"/>
                </a:lnTo>
                <a:lnTo>
                  <a:pt x="510184" y="61302"/>
                </a:lnTo>
                <a:lnTo>
                  <a:pt x="571182" y="318135"/>
                </a:lnTo>
                <a:lnTo>
                  <a:pt x="655815" y="318135"/>
                </a:lnTo>
                <a:lnTo>
                  <a:pt x="673481" y="254203"/>
                </a:lnTo>
                <a:lnTo>
                  <a:pt x="688708" y="197091"/>
                </a:lnTo>
                <a:lnTo>
                  <a:pt x="701814" y="146316"/>
                </a:lnTo>
                <a:lnTo>
                  <a:pt x="722934" y="61963"/>
                </a:lnTo>
                <a:lnTo>
                  <a:pt x="723861" y="61963"/>
                </a:lnTo>
                <a:lnTo>
                  <a:pt x="722401" y="93878"/>
                </a:lnTo>
                <a:lnTo>
                  <a:pt x="721398" y="131495"/>
                </a:lnTo>
                <a:lnTo>
                  <a:pt x="720826" y="171589"/>
                </a:lnTo>
                <a:lnTo>
                  <a:pt x="720648" y="210921"/>
                </a:lnTo>
                <a:lnTo>
                  <a:pt x="720648" y="318135"/>
                </a:lnTo>
                <a:lnTo>
                  <a:pt x="821055" y="318135"/>
                </a:lnTo>
                <a:lnTo>
                  <a:pt x="82105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5212613" y="1692338"/>
            <a:ext cx="2412365" cy="1985645"/>
          </a:xfrm>
          <a:custGeom>
            <a:avLst/>
            <a:gdLst/>
            <a:ahLst/>
            <a:cxnLst/>
            <a:rect l="l" t="t" r="r" b="b"/>
            <a:pathLst>
              <a:path w="2412365" h="1985645">
                <a:moveTo>
                  <a:pt x="1973757" y="202018"/>
                </a:moveTo>
                <a:lnTo>
                  <a:pt x="1823567" y="177444"/>
                </a:lnTo>
                <a:lnTo>
                  <a:pt x="1792909" y="154495"/>
                </a:lnTo>
                <a:lnTo>
                  <a:pt x="1771738" y="0"/>
                </a:lnTo>
                <a:lnTo>
                  <a:pt x="1751050" y="141668"/>
                </a:lnTo>
                <a:lnTo>
                  <a:pt x="1717116" y="176504"/>
                </a:lnTo>
                <a:lnTo>
                  <a:pt x="1569720" y="202018"/>
                </a:lnTo>
                <a:lnTo>
                  <a:pt x="1710347" y="218376"/>
                </a:lnTo>
                <a:lnTo>
                  <a:pt x="1742071" y="239953"/>
                </a:lnTo>
                <a:lnTo>
                  <a:pt x="1771738" y="404037"/>
                </a:lnTo>
                <a:lnTo>
                  <a:pt x="1792528" y="253022"/>
                </a:lnTo>
                <a:lnTo>
                  <a:pt x="1796694" y="239788"/>
                </a:lnTo>
                <a:lnTo>
                  <a:pt x="1804720" y="228930"/>
                </a:lnTo>
                <a:lnTo>
                  <a:pt x="1815820" y="221234"/>
                </a:lnTo>
                <a:lnTo>
                  <a:pt x="1829168" y="217474"/>
                </a:lnTo>
                <a:lnTo>
                  <a:pt x="1973757" y="202018"/>
                </a:lnTo>
                <a:close/>
              </a:path>
              <a:path w="2412365" h="1985645">
                <a:moveTo>
                  <a:pt x="2346883" y="1637855"/>
                </a:moveTo>
                <a:lnTo>
                  <a:pt x="2326932" y="1617167"/>
                </a:lnTo>
                <a:lnTo>
                  <a:pt x="2212797" y="1503413"/>
                </a:lnTo>
                <a:lnTo>
                  <a:pt x="2166480" y="1457261"/>
                </a:lnTo>
                <a:lnTo>
                  <a:pt x="2086013" y="1377061"/>
                </a:lnTo>
                <a:lnTo>
                  <a:pt x="2041410" y="1332611"/>
                </a:lnTo>
                <a:lnTo>
                  <a:pt x="1978647" y="1270050"/>
                </a:lnTo>
                <a:lnTo>
                  <a:pt x="1933930" y="1225486"/>
                </a:lnTo>
                <a:lnTo>
                  <a:pt x="1871141" y="1162913"/>
                </a:lnTo>
                <a:lnTo>
                  <a:pt x="1826425" y="1118349"/>
                </a:lnTo>
                <a:lnTo>
                  <a:pt x="1763522" y="1055662"/>
                </a:lnTo>
                <a:lnTo>
                  <a:pt x="1754898" y="1047076"/>
                </a:lnTo>
                <a:lnTo>
                  <a:pt x="1754898" y="1377061"/>
                </a:lnTo>
                <a:lnTo>
                  <a:pt x="1031646" y="1377061"/>
                </a:lnTo>
                <a:lnTo>
                  <a:pt x="989863" y="1370761"/>
                </a:lnTo>
                <a:lnTo>
                  <a:pt x="944232" y="1359471"/>
                </a:lnTo>
                <a:lnTo>
                  <a:pt x="880313" y="1335316"/>
                </a:lnTo>
                <a:lnTo>
                  <a:pt x="873937" y="1332611"/>
                </a:lnTo>
                <a:lnTo>
                  <a:pt x="1690370" y="1332611"/>
                </a:lnTo>
                <a:lnTo>
                  <a:pt x="1754898" y="1377061"/>
                </a:lnTo>
                <a:lnTo>
                  <a:pt x="1754898" y="1047076"/>
                </a:lnTo>
                <a:lnTo>
                  <a:pt x="1718805" y="1011085"/>
                </a:lnTo>
                <a:lnTo>
                  <a:pt x="1656041" y="948524"/>
                </a:lnTo>
                <a:lnTo>
                  <a:pt x="1611337" y="903960"/>
                </a:lnTo>
                <a:lnTo>
                  <a:pt x="1599641" y="892302"/>
                </a:lnTo>
                <a:lnTo>
                  <a:pt x="1599641" y="1270050"/>
                </a:lnTo>
                <a:lnTo>
                  <a:pt x="750404" y="1270050"/>
                </a:lnTo>
                <a:lnTo>
                  <a:pt x="735672" y="1259624"/>
                </a:lnTo>
                <a:lnTo>
                  <a:pt x="721601" y="1248727"/>
                </a:lnTo>
                <a:lnTo>
                  <a:pt x="708228" y="1237348"/>
                </a:lnTo>
                <a:lnTo>
                  <a:pt x="695553" y="1225486"/>
                </a:lnTo>
                <a:lnTo>
                  <a:pt x="1534998" y="1225486"/>
                </a:lnTo>
                <a:lnTo>
                  <a:pt x="1599641" y="1270050"/>
                </a:lnTo>
                <a:lnTo>
                  <a:pt x="1599641" y="892302"/>
                </a:lnTo>
                <a:lnTo>
                  <a:pt x="1548561" y="841387"/>
                </a:lnTo>
                <a:lnTo>
                  <a:pt x="1503857" y="796823"/>
                </a:lnTo>
                <a:lnTo>
                  <a:pt x="1476222" y="769277"/>
                </a:lnTo>
                <a:lnTo>
                  <a:pt x="1476108" y="768908"/>
                </a:lnTo>
                <a:lnTo>
                  <a:pt x="1444142" y="737641"/>
                </a:lnTo>
                <a:lnTo>
                  <a:pt x="1444142" y="1162913"/>
                </a:lnTo>
                <a:lnTo>
                  <a:pt x="645464" y="1162913"/>
                </a:lnTo>
                <a:lnTo>
                  <a:pt x="639064" y="1152144"/>
                </a:lnTo>
                <a:lnTo>
                  <a:pt x="633082" y="1141133"/>
                </a:lnTo>
                <a:lnTo>
                  <a:pt x="627545" y="1129868"/>
                </a:lnTo>
                <a:lnTo>
                  <a:pt x="622452" y="1118349"/>
                </a:lnTo>
                <a:lnTo>
                  <a:pt x="1379626" y="1118349"/>
                </a:lnTo>
                <a:lnTo>
                  <a:pt x="1444142" y="1162913"/>
                </a:lnTo>
                <a:lnTo>
                  <a:pt x="1444142" y="737641"/>
                </a:lnTo>
                <a:lnTo>
                  <a:pt x="1440688" y="734250"/>
                </a:lnTo>
                <a:lnTo>
                  <a:pt x="1395171" y="689686"/>
                </a:lnTo>
                <a:lnTo>
                  <a:pt x="1331264" y="626999"/>
                </a:lnTo>
                <a:lnTo>
                  <a:pt x="1288770" y="585203"/>
                </a:lnTo>
                <a:lnTo>
                  <a:pt x="1288770" y="1055662"/>
                </a:lnTo>
                <a:lnTo>
                  <a:pt x="602615" y="1055662"/>
                </a:lnTo>
                <a:lnTo>
                  <a:pt x="600506" y="1044816"/>
                </a:lnTo>
                <a:lnTo>
                  <a:pt x="598639" y="1033792"/>
                </a:lnTo>
                <a:lnTo>
                  <a:pt x="597039" y="1022540"/>
                </a:lnTo>
                <a:lnTo>
                  <a:pt x="595757" y="1011085"/>
                </a:lnTo>
                <a:lnTo>
                  <a:pt x="1224114" y="1011085"/>
                </a:lnTo>
                <a:lnTo>
                  <a:pt x="1288770" y="1055662"/>
                </a:lnTo>
                <a:lnTo>
                  <a:pt x="1288770" y="585203"/>
                </a:lnTo>
                <a:lnTo>
                  <a:pt x="1238808" y="535901"/>
                </a:lnTo>
                <a:lnTo>
                  <a:pt x="1229906" y="476300"/>
                </a:lnTo>
                <a:lnTo>
                  <a:pt x="1224114" y="418731"/>
                </a:lnTo>
                <a:lnTo>
                  <a:pt x="1222184" y="368515"/>
                </a:lnTo>
                <a:lnTo>
                  <a:pt x="1223975" y="325183"/>
                </a:lnTo>
                <a:lnTo>
                  <a:pt x="1230807" y="273659"/>
                </a:lnTo>
                <a:lnTo>
                  <a:pt x="1242720" y="229209"/>
                </a:lnTo>
                <a:lnTo>
                  <a:pt x="1260602" y="186880"/>
                </a:lnTo>
                <a:lnTo>
                  <a:pt x="1266634" y="177025"/>
                </a:lnTo>
                <a:lnTo>
                  <a:pt x="1285138" y="146761"/>
                </a:lnTo>
                <a:lnTo>
                  <a:pt x="1317015" y="108953"/>
                </a:lnTo>
                <a:lnTo>
                  <a:pt x="1356893" y="73533"/>
                </a:lnTo>
                <a:lnTo>
                  <a:pt x="1405458" y="40627"/>
                </a:lnTo>
                <a:lnTo>
                  <a:pt x="1133271" y="37122"/>
                </a:lnTo>
                <a:lnTo>
                  <a:pt x="1133271" y="948524"/>
                </a:lnTo>
                <a:lnTo>
                  <a:pt x="593559" y="948524"/>
                </a:lnTo>
                <a:lnTo>
                  <a:pt x="593725" y="937412"/>
                </a:lnTo>
                <a:lnTo>
                  <a:pt x="593852" y="926287"/>
                </a:lnTo>
                <a:lnTo>
                  <a:pt x="593953" y="915136"/>
                </a:lnTo>
                <a:lnTo>
                  <a:pt x="594042" y="903960"/>
                </a:lnTo>
                <a:lnTo>
                  <a:pt x="1068743" y="903960"/>
                </a:lnTo>
                <a:lnTo>
                  <a:pt x="1133271" y="948524"/>
                </a:lnTo>
                <a:lnTo>
                  <a:pt x="1133271" y="37122"/>
                </a:lnTo>
                <a:lnTo>
                  <a:pt x="1045921" y="35991"/>
                </a:lnTo>
                <a:lnTo>
                  <a:pt x="994625" y="36131"/>
                </a:lnTo>
                <a:lnTo>
                  <a:pt x="977900" y="36398"/>
                </a:lnTo>
                <a:lnTo>
                  <a:pt x="977900" y="841387"/>
                </a:lnTo>
                <a:lnTo>
                  <a:pt x="594410" y="841387"/>
                </a:lnTo>
                <a:lnTo>
                  <a:pt x="594537" y="796823"/>
                </a:lnTo>
                <a:lnTo>
                  <a:pt x="913371" y="796823"/>
                </a:lnTo>
                <a:lnTo>
                  <a:pt x="977900" y="841387"/>
                </a:lnTo>
                <a:lnTo>
                  <a:pt x="977900" y="36398"/>
                </a:lnTo>
                <a:lnTo>
                  <a:pt x="943368" y="36918"/>
                </a:lnTo>
                <a:lnTo>
                  <a:pt x="892187" y="38481"/>
                </a:lnTo>
                <a:lnTo>
                  <a:pt x="849947" y="40551"/>
                </a:lnTo>
                <a:lnTo>
                  <a:pt x="849947" y="251104"/>
                </a:lnTo>
                <a:lnTo>
                  <a:pt x="844143" y="279933"/>
                </a:lnTo>
                <a:lnTo>
                  <a:pt x="828306" y="303479"/>
                </a:lnTo>
                <a:lnTo>
                  <a:pt x="822515" y="307390"/>
                </a:lnTo>
                <a:lnTo>
                  <a:pt x="822515" y="734250"/>
                </a:lnTo>
                <a:lnTo>
                  <a:pt x="594410" y="734250"/>
                </a:lnTo>
                <a:lnTo>
                  <a:pt x="594296" y="689686"/>
                </a:lnTo>
                <a:lnTo>
                  <a:pt x="757872" y="689686"/>
                </a:lnTo>
                <a:lnTo>
                  <a:pt x="822515" y="734250"/>
                </a:lnTo>
                <a:lnTo>
                  <a:pt x="822515" y="307390"/>
                </a:lnTo>
                <a:lnTo>
                  <a:pt x="804799" y="319354"/>
                </a:lnTo>
                <a:lnTo>
                  <a:pt x="775995" y="325183"/>
                </a:lnTo>
                <a:lnTo>
                  <a:pt x="747166" y="319354"/>
                </a:lnTo>
                <a:lnTo>
                  <a:pt x="723620" y="303479"/>
                </a:lnTo>
                <a:lnTo>
                  <a:pt x="707745" y="279933"/>
                </a:lnTo>
                <a:lnTo>
                  <a:pt x="701916" y="251104"/>
                </a:lnTo>
                <a:lnTo>
                  <a:pt x="707745" y="222275"/>
                </a:lnTo>
                <a:lnTo>
                  <a:pt x="723620" y="198729"/>
                </a:lnTo>
                <a:lnTo>
                  <a:pt x="747166" y="182841"/>
                </a:lnTo>
                <a:lnTo>
                  <a:pt x="775995" y="177025"/>
                </a:lnTo>
                <a:lnTo>
                  <a:pt x="804799" y="182841"/>
                </a:lnTo>
                <a:lnTo>
                  <a:pt x="828306" y="198729"/>
                </a:lnTo>
                <a:lnTo>
                  <a:pt x="844143" y="222275"/>
                </a:lnTo>
                <a:lnTo>
                  <a:pt x="849947" y="251104"/>
                </a:lnTo>
                <a:lnTo>
                  <a:pt x="849947" y="40551"/>
                </a:lnTo>
                <a:lnTo>
                  <a:pt x="790067" y="44551"/>
                </a:lnTo>
                <a:lnTo>
                  <a:pt x="745515" y="51904"/>
                </a:lnTo>
                <a:lnTo>
                  <a:pt x="703580" y="65887"/>
                </a:lnTo>
                <a:lnTo>
                  <a:pt x="667143" y="84607"/>
                </a:lnTo>
                <a:lnTo>
                  <a:pt x="667143" y="626999"/>
                </a:lnTo>
                <a:lnTo>
                  <a:pt x="594042" y="626999"/>
                </a:lnTo>
                <a:lnTo>
                  <a:pt x="593928" y="604710"/>
                </a:lnTo>
                <a:lnTo>
                  <a:pt x="593801" y="582434"/>
                </a:lnTo>
                <a:lnTo>
                  <a:pt x="602500" y="582434"/>
                </a:lnTo>
                <a:lnTo>
                  <a:pt x="667143" y="626999"/>
                </a:lnTo>
                <a:lnTo>
                  <a:pt x="667143" y="84607"/>
                </a:lnTo>
                <a:lnTo>
                  <a:pt x="628865" y="111379"/>
                </a:lnTo>
                <a:lnTo>
                  <a:pt x="596747" y="141706"/>
                </a:lnTo>
                <a:lnTo>
                  <a:pt x="568553" y="176276"/>
                </a:lnTo>
                <a:lnTo>
                  <a:pt x="544639" y="214528"/>
                </a:lnTo>
                <a:lnTo>
                  <a:pt x="525310" y="255841"/>
                </a:lnTo>
                <a:lnTo>
                  <a:pt x="510895" y="299631"/>
                </a:lnTo>
                <a:lnTo>
                  <a:pt x="501751" y="345313"/>
                </a:lnTo>
                <a:lnTo>
                  <a:pt x="498182" y="392277"/>
                </a:lnTo>
                <a:lnTo>
                  <a:pt x="497611" y="443052"/>
                </a:lnTo>
                <a:lnTo>
                  <a:pt x="497395" y="476300"/>
                </a:lnTo>
                <a:lnTo>
                  <a:pt x="497471" y="689686"/>
                </a:lnTo>
                <a:lnTo>
                  <a:pt x="497789" y="768908"/>
                </a:lnTo>
                <a:lnTo>
                  <a:pt x="497903" y="951039"/>
                </a:lnTo>
                <a:lnTo>
                  <a:pt x="497547" y="1001826"/>
                </a:lnTo>
                <a:lnTo>
                  <a:pt x="497166" y="1033792"/>
                </a:lnTo>
                <a:lnTo>
                  <a:pt x="497065" y="1055662"/>
                </a:lnTo>
                <a:lnTo>
                  <a:pt x="498970" y="1106614"/>
                </a:lnTo>
                <a:lnTo>
                  <a:pt x="506539" y="1156792"/>
                </a:lnTo>
                <a:lnTo>
                  <a:pt x="519493" y="1203248"/>
                </a:lnTo>
                <a:lnTo>
                  <a:pt x="537654" y="1246073"/>
                </a:lnTo>
                <a:lnTo>
                  <a:pt x="560857" y="1285367"/>
                </a:lnTo>
                <a:lnTo>
                  <a:pt x="588937" y="1321206"/>
                </a:lnTo>
                <a:lnTo>
                  <a:pt x="621715" y="1353693"/>
                </a:lnTo>
                <a:lnTo>
                  <a:pt x="659028" y="1382941"/>
                </a:lnTo>
                <a:lnTo>
                  <a:pt x="700697" y="1409014"/>
                </a:lnTo>
                <a:lnTo>
                  <a:pt x="547763" y="1710956"/>
                </a:lnTo>
                <a:lnTo>
                  <a:pt x="592569" y="1701088"/>
                </a:lnTo>
                <a:lnTo>
                  <a:pt x="630224" y="1690319"/>
                </a:lnTo>
                <a:lnTo>
                  <a:pt x="664400" y="1679371"/>
                </a:lnTo>
                <a:lnTo>
                  <a:pt x="698728" y="1668957"/>
                </a:lnTo>
                <a:lnTo>
                  <a:pt x="805992" y="1457261"/>
                </a:lnTo>
                <a:lnTo>
                  <a:pt x="826579" y="1465681"/>
                </a:lnTo>
                <a:lnTo>
                  <a:pt x="847255" y="1473911"/>
                </a:lnTo>
                <a:lnTo>
                  <a:pt x="859650" y="1478153"/>
                </a:lnTo>
                <a:lnTo>
                  <a:pt x="872210" y="1482090"/>
                </a:lnTo>
                <a:lnTo>
                  <a:pt x="884936" y="1485684"/>
                </a:lnTo>
                <a:lnTo>
                  <a:pt x="897813" y="1488973"/>
                </a:lnTo>
                <a:lnTo>
                  <a:pt x="820432" y="1641894"/>
                </a:lnTo>
                <a:lnTo>
                  <a:pt x="847204" y="1638452"/>
                </a:lnTo>
                <a:lnTo>
                  <a:pt x="874636" y="1637271"/>
                </a:lnTo>
                <a:lnTo>
                  <a:pt x="904100" y="1638795"/>
                </a:lnTo>
                <a:lnTo>
                  <a:pt x="937006" y="1643494"/>
                </a:lnTo>
                <a:lnTo>
                  <a:pt x="940790" y="1644230"/>
                </a:lnTo>
                <a:lnTo>
                  <a:pt x="944473" y="1644840"/>
                </a:lnTo>
                <a:lnTo>
                  <a:pt x="948143" y="1645691"/>
                </a:lnTo>
                <a:lnTo>
                  <a:pt x="952411" y="1637271"/>
                </a:lnTo>
                <a:lnTo>
                  <a:pt x="1020254" y="1503413"/>
                </a:lnTo>
                <a:lnTo>
                  <a:pt x="1740814" y="1503413"/>
                </a:lnTo>
                <a:lnTo>
                  <a:pt x="1758518" y="1519529"/>
                </a:lnTo>
                <a:lnTo>
                  <a:pt x="1811337" y="1568310"/>
                </a:lnTo>
                <a:lnTo>
                  <a:pt x="1850809" y="1599272"/>
                </a:lnTo>
                <a:lnTo>
                  <a:pt x="1893633" y="1621409"/>
                </a:lnTo>
                <a:lnTo>
                  <a:pt x="1939975" y="1634655"/>
                </a:lnTo>
                <a:lnTo>
                  <a:pt x="1989975" y="1638960"/>
                </a:lnTo>
                <a:lnTo>
                  <a:pt x="2338349" y="1638795"/>
                </a:lnTo>
                <a:lnTo>
                  <a:pt x="2345055" y="1637855"/>
                </a:lnTo>
                <a:lnTo>
                  <a:pt x="2346883" y="1637855"/>
                </a:lnTo>
                <a:close/>
              </a:path>
              <a:path w="2412365" h="1985645">
                <a:moveTo>
                  <a:pt x="2391803" y="1885937"/>
                </a:moveTo>
                <a:lnTo>
                  <a:pt x="2340241" y="1770786"/>
                </a:lnTo>
                <a:lnTo>
                  <a:pt x="2335593" y="1762836"/>
                </a:lnTo>
                <a:lnTo>
                  <a:pt x="2319426" y="1765896"/>
                </a:lnTo>
                <a:lnTo>
                  <a:pt x="2120481" y="1765452"/>
                </a:lnTo>
                <a:lnTo>
                  <a:pt x="2240623" y="1765452"/>
                </a:lnTo>
                <a:lnTo>
                  <a:pt x="2171027" y="1765223"/>
                </a:lnTo>
                <a:lnTo>
                  <a:pt x="2106790" y="1765287"/>
                </a:lnTo>
                <a:lnTo>
                  <a:pt x="2016213" y="1764169"/>
                </a:lnTo>
                <a:lnTo>
                  <a:pt x="1942388" y="1760181"/>
                </a:lnTo>
                <a:lnTo>
                  <a:pt x="1882698" y="1753908"/>
                </a:lnTo>
                <a:lnTo>
                  <a:pt x="1834324" y="1745856"/>
                </a:lnTo>
                <a:lnTo>
                  <a:pt x="1794446" y="1736598"/>
                </a:lnTo>
                <a:lnTo>
                  <a:pt x="1728901" y="1716608"/>
                </a:lnTo>
                <a:lnTo>
                  <a:pt x="1697609" y="1706968"/>
                </a:lnTo>
                <a:lnTo>
                  <a:pt x="1663522" y="1698307"/>
                </a:lnTo>
                <a:lnTo>
                  <a:pt x="1607299" y="1685658"/>
                </a:lnTo>
                <a:lnTo>
                  <a:pt x="1558836" y="1676755"/>
                </a:lnTo>
                <a:lnTo>
                  <a:pt x="1510563" y="1674101"/>
                </a:lnTo>
                <a:lnTo>
                  <a:pt x="1454886" y="1680184"/>
                </a:lnTo>
                <a:lnTo>
                  <a:pt x="1408150" y="1691284"/>
                </a:lnTo>
                <a:lnTo>
                  <a:pt x="1367739" y="1707299"/>
                </a:lnTo>
                <a:lnTo>
                  <a:pt x="1330198" y="1730121"/>
                </a:lnTo>
                <a:lnTo>
                  <a:pt x="1292072" y="1761591"/>
                </a:lnTo>
                <a:lnTo>
                  <a:pt x="1249921" y="1803603"/>
                </a:lnTo>
                <a:lnTo>
                  <a:pt x="1222921" y="1834032"/>
                </a:lnTo>
                <a:lnTo>
                  <a:pt x="1195920" y="1865922"/>
                </a:lnTo>
                <a:lnTo>
                  <a:pt x="1168869" y="1834032"/>
                </a:lnTo>
                <a:lnTo>
                  <a:pt x="1155496" y="1818601"/>
                </a:lnTo>
                <a:lnTo>
                  <a:pt x="1141806" y="1803603"/>
                </a:lnTo>
                <a:lnTo>
                  <a:pt x="1104112" y="1765896"/>
                </a:lnTo>
                <a:lnTo>
                  <a:pt x="1101445" y="1763217"/>
                </a:lnTo>
                <a:lnTo>
                  <a:pt x="1064895" y="1732534"/>
                </a:lnTo>
                <a:lnTo>
                  <a:pt x="1029157" y="1709915"/>
                </a:lnTo>
                <a:lnTo>
                  <a:pt x="991235" y="1693735"/>
                </a:lnTo>
                <a:lnTo>
                  <a:pt x="948397" y="1682470"/>
                </a:lnTo>
                <a:lnTo>
                  <a:pt x="940752" y="1680921"/>
                </a:lnTo>
                <a:lnTo>
                  <a:pt x="936967" y="1680184"/>
                </a:lnTo>
                <a:lnTo>
                  <a:pt x="904074" y="1675485"/>
                </a:lnTo>
                <a:lnTo>
                  <a:pt x="877036" y="1674101"/>
                </a:lnTo>
                <a:lnTo>
                  <a:pt x="871689" y="1674101"/>
                </a:lnTo>
                <a:lnTo>
                  <a:pt x="820394" y="1678597"/>
                </a:lnTo>
                <a:lnTo>
                  <a:pt x="777608" y="1687169"/>
                </a:lnTo>
                <a:lnTo>
                  <a:pt x="720509" y="1700072"/>
                </a:lnTo>
                <a:lnTo>
                  <a:pt x="664362" y="1716074"/>
                </a:lnTo>
                <a:lnTo>
                  <a:pt x="630199" y="1727022"/>
                </a:lnTo>
                <a:lnTo>
                  <a:pt x="592531" y="1737779"/>
                </a:lnTo>
                <a:lnTo>
                  <a:pt x="547725" y="1747647"/>
                </a:lnTo>
                <a:lnTo>
                  <a:pt x="466750" y="1758683"/>
                </a:lnTo>
                <a:lnTo>
                  <a:pt x="415378" y="1762442"/>
                </a:lnTo>
                <a:lnTo>
                  <a:pt x="355155" y="1764715"/>
                </a:lnTo>
                <a:lnTo>
                  <a:pt x="284911" y="1765287"/>
                </a:lnTo>
                <a:lnTo>
                  <a:pt x="240347" y="1765084"/>
                </a:lnTo>
                <a:lnTo>
                  <a:pt x="202895" y="1765084"/>
                </a:lnTo>
                <a:lnTo>
                  <a:pt x="130949" y="1765452"/>
                </a:lnTo>
                <a:lnTo>
                  <a:pt x="264121" y="1765452"/>
                </a:lnTo>
                <a:lnTo>
                  <a:pt x="72288" y="1765896"/>
                </a:lnTo>
                <a:lnTo>
                  <a:pt x="56248" y="1762836"/>
                </a:lnTo>
                <a:lnTo>
                  <a:pt x="51600" y="1770786"/>
                </a:lnTo>
                <a:lnTo>
                  <a:pt x="0" y="1886013"/>
                </a:lnTo>
                <a:lnTo>
                  <a:pt x="107797" y="1886013"/>
                </a:lnTo>
                <a:lnTo>
                  <a:pt x="1011834" y="1885823"/>
                </a:lnTo>
                <a:lnTo>
                  <a:pt x="1018222" y="1912645"/>
                </a:lnTo>
                <a:lnTo>
                  <a:pt x="1039964" y="1951532"/>
                </a:lnTo>
                <a:lnTo>
                  <a:pt x="1096708" y="1976869"/>
                </a:lnTo>
                <a:lnTo>
                  <a:pt x="1158252" y="1984565"/>
                </a:lnTo>
                <a:lnTo>
                  <a:pt x="1194574" y="1985187"/>
                </a:lnTo>
                <a:lnTo>
                  <a:pt x="1197152" y="1985187"/>
                </a:lnTo>
                <a:lnTo>
                  <a:pt x="1264437" y="1982660"/>
                </a:lnTo>
                <a:lnTo>
                  <a:pt x="1330236" y="1964613"/>
                </a:lnTo>
                <a:lnTo>
                  <a:pt x="1365173" y="1934438"/>
                </a:lnTo>
                <a:lnTo>
                  <a:pt x="1379956" y="1886013"/>
                </a:lnTo>
                <a:lnTo>
                  <a:pt x="1380020" y="1885746"/>
                </a:lnTo>
                <a:lnTo>
                  <a:pt x="1731429" y="1885670"/>
                </a:lnTo>
                <a:lnTo>
                  <a:pt x="2391803" y="1885937"/>
                </a:lnTo>
                <a:close/>
              </a:path>
              <a:path w="2412365" h="1985645">
                <a:moveTo>
                  <a:pt x="2412288" y="709142"/>
                </a:moveTo>
                <a:lnTo>
                  <a:pt x="2262098" y="684568"/>
                </a:lnTo>
                <a:lnTo>
                  <a:pt x="2231440" y="661619"/>
                </a:lnTo>
                <a:lnTo>
                  <a:pt x="2210270" y="507123"/>
                </a:lnTo>
                <a:lnTo>
                  <a:pt x="2189581" y="648792"/>
                </a:lnTo>
                <a:lnTo>
                  <a:pt x="2155647" y="683628"/>
                </a:lnTo>
                <a:lnTo>
                  <a:pt x="2008251" y="709142"/>
                </a:lnTo>
                <a:lnTo>
                  <a:pt x="2148878" y="725500"/>
                </a:lnTo>
                <a:lnTo>
                  <a:pt x="2180602" y="747090"/>
                </a:lnTo>
                <a:lnTo>
                  <a:pt x="2210270" y="911161"/>
                </a:lnTo>
                <a:lnTo>
                  <a:pt x="2231059" y="760145"/>
                </a:lnTo>
                <a:lnTo>
                  <a:pt x="2235212" y="746925"/>
                </a:lnTo>
                <a:lnTo>
                  <a:pt x="2243251" y="736066"/>
                </a:lnTo>
                <a:lnTo>
                  <a:pt x="2254351" y="728357"/>
                </a:lnTo>
                <a:lnTo>
                  <a:pt x="2267699" y="724598"/>
                </a:lnTo>
                <a:lnTo>
                  <a:pt x="2412288" y="70914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7052476" y="1104168"/>
            <a:ext cx="404495" cy="404495"/>
          </a:xfrm>
          <a:custGeom>
            <a:avLst/>
            <a:gdLst/>
            <a:ahLst/>
            <a:cxnLst/>
            <a:rect l="l" t="t" r="r" b="b"/>
            <a:pathLst>
              <a:path w="404495" h="404494">
                <a:moveTo>
                  <a:pt x="202018" y="0"/>
                </a:moveTo>
                <a:lnTo>
                  <a:pt x="181330" y="141668"/>
                </a:lnTo>
                <a:lnTo>
                  <a:pt x="147396" y="176504"/>
                </a:lnTo>
                <a:lnTo>
                  <a:pt x="0" y="202018"/>
                </a:lnTo>
                <a:lnTo>
                  <a:pt x="140627" y="218376"/>
                </a:lnTo>
                <a:lnTo>
                  <a:pt x="172356" y="239957"/>
                </a:lnTo>
                <a:lnTo>
                  <a:pt x="202018" y="404037"/>
                </a:lnTo>
                <a:lnTo>
                  <a:pt x="222808" y="253022"/>
                </a:lnTo>
                <a:lnTo>
                  <a:pt x="246104" y="221234"/>
                </a:lnTo>
                <a:lnTo>
                  <a:pt x="404037" y="202018"/>
                </a:lnTo>
                <a:lnTo>
                  <a:pt x="253847" y="177444"/>
                </a:lnTo>
                <a:lnTo>
                  <a:pt x="241122" y="173160"/>
                </a:lnTo>
                <a:lnTo>
                  <a:pt x="230665" y="165263"/>
                </a:lnTo>
                <a:lnTo>
                  <a:pt x="223191" y="154496"/>
                </a:lnTo>
                <a:lnTo>
                  <a:pt x="219417" y="141604"/>
                </a:lnTo>
                <a:lnTo>
                  <a:pt x="2020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5589792" y="1104168"/>
            <a:ext cx="404495" cy="404495"/>
          </a:xfrm>
          <a:custGeom>
            <a:avLst/>
            <a:gdLst/>
            <a:ahLst/>
            <a:cxnLst/>
            <a:rect l="l" t="t" r="r" b="b"/>
            <a:pathLst>
              <a:path w="404495" h="404494">
                <a:moveTo>
                  <a:pt x="202018" y="0"/>
                </a:moveTo>
                <a:lnTo>
                  <a:pt x="181330" y="141668"/>
                </a:lnTo>
                <a:lnTo>
                  <a:pt x="147396" y="176504"/>
                </a:lnTo>
                <a:lnTo>
                  <a:pt x="0" y="202018"/>
                </a:lnTo>
                <a:lnTo>
                  <a:pt x="140627" y="218376"/>
                </a:lnTo>
                <a:lnTo>
                  <a:pt x="172356" y="239957"/>
                </a:lnTo>
                <a:lnTo>
                  <a:pt x="202018" y="404037"/>
                </a:lnTo>
                <a:lnTo>
                  <a:pt x="222808" y="253022"/>
                </a:lnTo>
                <a:lnTo>
                  <a:pt x="246106" y="221234"/>
                </a:lnTo>
                <a:lnTo>
                  <a:pt x="404037" y="202018"/>
                </a:lnTo>
                <a:lnTo>
                  <a:pt x="253847" y="177444"/>
                </a:lnTo>
                <a:lnTo>
                  <a:pt x="241122" y="173160"/>
                </a:lnTo>
                <a:lnTo>
                  <a:pt x="230665" y="165263"/>
                </a:lnTo>
                <a:lnTo>
                  <a:pt x="223191" y="154496"/>
                </a:lnTo>
                <a:lnTo>
                  <a:pt x="219417" y="141604"/>
                </a:lnTo>
                <a:lnTo>
                  <a:pt x="2020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5187713" y="1692327"/>
            <a:ext cx="404495" cy="404495"/>
          </a:xfrm>
          <a:custGeom>
            <a:avLst/>
            <a:gdLst/>
            <a:ahLst/>
            <a:cxnLst/>
            <a:rect l="l" t="t" r="r" b="b"/>
            <a:pathLst>
              <a:path w="404495" h="404494">
                <a:moveTo>
                  <a:pt x="202018" y="0"/>
                </a:moveTo>
                <a:lnTo>
                  <a:pt x="181330" y="141668"/>
                </a:lnTo>
                <a:lnTo>
                  <a:pt x="147396" y="176504"/>
                </a:lnTo>
                <a:lnTo>
                  <a:pt x="0" y="202018"/>
                </a:lnTo>
                <a:lnTo>
                  <a:pt x="140627" y="218376"/>
                </a:lnTo>
                <a:lnTo>
                  <a:pt x="172356" y="239957"/>
                </a:lnTo>
                <a:lnTo>
                  <a:pt x="202018" y="404037"/>
                </a:lnTo>
                <a:lnTo>
                  <a:pt x="222808" y="253022"/>
                </a:lnTo>
                <a:lnTo>
                  <a:pt x="246106" y="221234"/>
                </a:lnTo>
                <a:lnTo>
                  <a:pt x="404037" y="202018"/>
                </a:lnTo>
                <a:lnTo>
                  <a:pt x="253847" y="177444"/>
                </a:lnTo>
                <a:lnTo>
                  <a:pt x="241122" y="173160"/>
                </a:lnTo>
                <a:lnTo>
                  <a:pt x="230665" y="165263"/>
                </a:lnTo>
                <a:lnTo>
                  <a:pt x="223191" y="154496"/>
                </a:lnTo>
                <a:lnTo>
                  <a:pt x="219417" y="141604"/>
                </a:lnTo>
                <a:lnTo>
                  <a:pt x="2020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6" name="object 136"/>
          <p:cNvGrpSpPr/>
          <p:nvPr/>
        </p:nvGrpSpPr>
        <p:grpSpPr>
          <a:xfrm>
            <a:off x="4447806" y="6115367"/>
            <a:ext cx="3917315" cy="577850"/>
            <a:chOff x="4447806" y="6115367"/>
            <a:chExt cx="3917315" cy="577850"/>
          </a:xfrm>
        </p:grpSpPr>
        <p:sp>
          <p:nvSpPr>
            <p:cNvPr id="137" name="object 137"/>
            <p:cNvSpPr/>
            <p:nvPr/>
          </p:nvSpPr>
          <p:spPr>
            <a:xfrm>
              <a:off x="4447806" y="6115367"/>
              <a:ext cx="3917315" cy="577850"/>
            </a:xfrm>
            <a:custGeom>
              <a:avLst/>
              <a:gdLst/>
              <a:ahLst/>
              <a:cxnLst/>
              <a:rect l="l" t="t" r="r" b="b"/>
              <a:pathLst>
                <a:path w="3917315" h="577850">
                  <a:moveTo>
                    <a:pt x="3917010" y="0"/>
                  </a:moveTo>
                  <a:lnTo>
                    <a:pt x="0" y="0"/>
                  </a:lnTo>
                  <a:lnTo>
                    <a:pt x="0" y="577646"/>
                  </a:lnTo>
                  <a:lnTo>
                    <a:pt x="3917010" y="577646"/>
                  </a:lnTo>
                  <a:lnTo>
                    <a:pt x="3917010" y="0"/>
                  </a:lnTo>
                  <a:close/>
                </a:path>
              </a:pathLst>
            </a:custGeom>
            <a:solidFill>
              <a:srgbClr val="4245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4893411" y="6229337"/>
              <a:ext cx="3026410" cy="349885"/>
            </a:xfrm>
            <a:custGeom>
              <a:avLst/>
              <a:gdLst/>
              <a:ahLst/>
              <a:cxnLst/>
              <a:rect l="l" t="t" r="r" b="b"/>
              <a:pathLst>
                <a:path w="3026409" h="349884">
                  <a:moveTo>
                    <a:pt x="265315" y="267055"/>
                  </a:moveTo>
                  <a:lnTo>
                    <a:pt x="94742" y="267055"/>
                  </a:lnTo>
                  <a:lnTo>
                    <a:pt x="94742" y="204190"/>
                  </a:lnTo>
                  <a:lnTo>
                    <a:pt x="247624" y="204190"/>
                  </a:lnTo>
                  <a:lnTo>
                    <a:pt x="247624" y="131165"/>
                  </a:lnTo>
                  <a:lnTo>
                    <a:pt x="94742" y="131165"/>
                  </a:lnTo>
                  <a:lnTo>
                    <a:pt x="94742" y="77228"/>
                  </a:lnTo>
                  <a:lnTo>
                    <a:pt x="254101" y="77228"/>
                  </a:lnTo>
                  <a:lnTo>
                    <a:pt x="254101" y="4368"/>
                  </a:lnTo>
                  <a:lnTo>
                    <a:pt x="0" y="4368"/>
                  </a:lnTo>
                  <a:lnTo>
                    <a:pt x="0" y="339902"/>
                  </a:lnTo>
                  <a:lnTo>
                    <a:pt x="254457" y="339902"/>
                  </a:lnTo>
                  <a:lnTo>
                    <a:pt x="265315" y="267055"/>
                  </a:lnTo>
                  <a:close/>
                </a:path>
                <a:path w="3026409" h="349884">
                  <a:moveTo>
                    <a:pt x="632548" y="4368"/>
                  </a:moveTo>
                  <a:lnTo>
                    <a:pt x="531850" y="4368"/>
                  </a:lnTo>
                  <a:lnTo>
                    <a:pt x="479501" y="181762"/>
                  </a:lnTo>
                  <a:lnTo>
                    <a:pt x="471741" y="210007"/>
                  </a:lnTo>
                  <a:lnTo>
                    <a:pt x="465353" y="236093"/>
                  </a:lnTo>
                  <a:lnTo>
                    <a:pt x="460044" y="261797"/>
                  </a:lnTo>
                  <a:lnTo>
                    <a:pt x="458470" y="261797"/>
                  </a:lnTo>
                  <a:lnTo>
                    <a:pt x="452704" y="234594"/>
                  </a:lnTo>
                  <a:lnTo>
                    <a:pt x="446392" y="207911"/>
                  </a:lnTo>
                  <a:lnTo>
                    <a:pt x="439013" y="179844"/>
                  </a:lnTo>
                  <a:lnTo>
                    <a:pt x="388772" y="4368"/>
                  </a:lnTo>
                  <a:lnTo>
                    <a:pt x="284226" y="4368"/>
                  </a:lnTo>
                  <a:lnTo>
                    <a:pt x="399110" y="339902"/>
                  </a:lnTo>
                  <a:lnTo>
                    <a:pt x="515213" y="339902"/>
                  </a:lnTo>
                  <a:lnTo>
                    <a:pt x="632548" y="4368"/>
                  </a:lnTo>
                  <a:close/>
                </a:path>
                <a:path w="3026409" h="349884">
                  <a:moveTo>
                    <a:pt x="943927" y="339915"/>
                  </a:moveTo>
                  <a:lnTo>
                    <a:pt x="922502" y="274764"/>
                  </a:lnTo>
                  <a:lnTo>
                    <a:pt x="898486" y="201739"/>
                  </a:lnTo>
                  <a:lnTo>
                    <a:pt x="854951" y="69342"/>
                  </a:lnTo>
                  <a:lnTo>
                    <a:pt x="833589" y="4381"/>
                  </a:lnTo>
                  <a:lnTo>
                    <a:pt x="803478" y="4381"/>
                  </a:lnTo>
                  <a:lnTo>
                    <a:pt x="803478" y="201739"/>
                  </a:lnTo>
                  <a:lnTo>
                    <a:pt x="731672" y="201739"/>
                  </a:lnTo>
                  <a:lnTo>
                    <a:pt x="741692" y="165836"/>
                  </a:lnTo>
                  <a:lnTo>
                    <a:pt x="751001" y="131076"/>
                  </a:lnTo>
                  <a:lnTo>
                    <a:pt x="759231" y="98552"/>
                  </a:lnTo>
                  <a:lnTo>
                    <a:pt x="766000" y="69342"/>
                  </a:lnTo>
                  <a:lnTo>
                    <a:pt x="767219" y="69342"/>
                  </a:lnTo>
                  <a:lnTo>
                    <a:pt x="773912" y="96431"/>
                  </a:lnTo>
                  <a:lnTo>
                    <a:pt x="782320" y="128054"/>
                  </a:lnTo>
                  <a:lnTo>
                    <a:pt x="792238" y="163410"/>
                  </a:lnTo>
                  <a:lnTo>
                    <a:pt x="803478" y="201739"/>
                  </a:lnTo>
                  <a:lnTo>
                    <a:pt x="803478" y="4381"/>
                  </a:lnTo>
                  <a:lnTo>
                    <a:pt x="706285" y="4381"/>
                  </a:lnTo>
                  <a:lnTo>
                    <a:pt x="600151" y="339915"/>
                  </a:lnTo>
                  <a:lnTo>
                    <a:pt x="695947" y="339915"/>
                  </a:lnTo>
                  <a:lnTo>
                    <a:pt x="715391" y="274764"/>
                  </a:lnTo>
                  <a:lnTo>
                    <a:pt x="820813" y="274764"/>
                  </a:lnTo>
                  <a:lnTo>
                    <a:pt x="841121" y="339915"/>
                  </a:lnTo>
                  <a:lnTo>
                    <a:pt x="943927" y="339915"/>
                  </a:lnTo>
                  <a:close/>
                </a:path>
                <a:path w="3026409" h="349884">
                  <a:moveTo>
                    <a:pt x="1235849" y="267055"/>
                  </a:moveTo>
                  <a:lnTo>
                    <a:pt x="1077709" y="267055"/>
                  </a:lnTo>
                  <a:lnTo>
                    <a:pt x="1077709" y="4368"/>
                  </a:lnTo>
                  <a:lnTo>
                    <a:pt x="979119" y="4368"/>
                  </a:lnTo>
                  <a:lnTo>
                    <a:pt x="979119" y="339902"/>
                  </a:lnTo>
                  <a:lnTo>
                    <a:pt x="1225334" y="339902"/>
                  </a:lnTo>
                  <a:lnTo>
                    <a:pt x="1235849" y="267055"/>
                  </a:lnTo>
                  <a:close/>
                </a:path>
                <a:path w="3026409" h="349884">
                  <a:moveTo>
                    <a:pt x="1567535" y="4368"/>
                  </a:moveTo>
                  <a:lnTo>
                    <a:pt x="1468589" y="4368"/>
                  </a:lnTo>
                  <a:lnTo>
                    <a:pt x="1468589" y="210667"/>
                  </a:lnTo>
                  <a:lnTo>
                    <a:pt x="1465160" y="239687"/>
                  </a:lnTo>
                  <a:lnTo>
                    <a:pt x="1455191" y="259791"/>
                  </a:lnTo>
                  <a:lnTo>
                    <a:pt x="1439176" y="271500"/>
                  </a:lnTo>
                  <a:lnTo>
                    <a:pt x="1417624" y="275285"/>
                  </a:lnTo>
                  <a:lnTo>
                    <a:pt x="1396695" y="271945"/>
                  </a:lnTo>
                  <a:lnTo>
                    <a:pt x="1379664" y="260972"/>
                  </a:lnTo>
                  <a:lnTo>
                    <a:pt x="1368221" y="241007"/>
                  </a:lnTo>
                  <a:lnTo>
                    <a:pt x="1364043" y="210667"/>
                  </a:lnTo>
                  <a:lnTo>
                    <a:pt x="1364043" y="4368"/>
                  </a:lnTo>
                  <a:lnTo>
                    <a:pt x="1265618" y="4368"/>
                  </a:lnTo>
                  <a:lnTo>
                    <a:pt x="1265618" y="201206"/>
                  </a:lnTo>
                  <a:lnTo>
                    <a:pt x="1272730" y="258191"/>
                  </a:lnTo>
                  <a:lnTo>
                    <a:pt x="1292987" y="299389"/>
                  </a:lnTo>
                  <a:lnTo>
                    <a:pt x="1324698" y="326593"/>
                  </a:lnTo>
                  <a:lnTo>
                    <a:pt x="1366227" y="341617"/>
                  </a:lnTo>
                  <a:lnTo>
                    <a:pt x="1415884" y="346214"/>
                  </a:lnTo>
                  <a:lnTo>
                    <a:pt x="1464525" y="341795"/>
                  </a:lnTo>
                  <a:lnTo>
                    <a:pt x="1506245" y="327113"/>
                  </a:lnTo>
                  <a:lnTo>
                    <a:pt x="1538808" y="300101"/>
                  </a:lnTo>
                  <a:lnTo>
                    <a:pt x="1559979" y="258660"/>
                  </a:lnTo>
                  <a:lnTo>
                    <a:pt x="1567535" y="200685"/>
                  </a:lnTo>
                  <a:lnTo>
                    <a:pt x="1567535" y="4368"/>
                  </a:lnTo>
                  <a:close/>
                </a:path>
                <a:path w="3026409" h="349884">
                  <a:moveTo>
                    <a:pt x="1940026" y="339915"/>
                  </a:moveTo>
                  <a:lnTo>
                    <a:pt x="1918601" y="274764"/>
                  </a:lnTo>
                  <a:lnTo>
                    <a:pt x="1894586" y="201739"/>
                  </a:lnTo>
                  <a:lnTo>
                    <a:pt x="1851050" y="69342"/>
                  </a:lnTo>
                  <a:lnTo>
                    <a:pt x="1829689" y="4381"/>
                  </a:lnTo>
                  <a:lnTo>
                    <a:pt x="1799577" y="4381"/>
                  </a:lnTo>
                  <a:lnTo>
                    <a:pt x="1799577" y="201739"/>
                  </a:lnTo>
                  <a:lnTo>
                    <a:pt x="1727771" y="201739"/>
                  </a:lnTo>
                  <a:lnTo>
                    <a:pt x="1737791" y="165836"/>
                  </a:lnTo>
                  <a:lnTo>
                    <a:pt x="1747100" y="131076"/>
                  </a:lnTo>
                  <a:lnTo>
                    <a:pt x="1755330" y="98552"/>
                  </a:lnTo>
                  <a:lnTo>
                    <a:pt x="1762099" y="69342"/>
                  </a:lnTo>
                  <a:lnTo>
                    <a:pt x="1763318" y="69342"/>
                  </a:lnTo>
                  <a:lnTo>
                    <a:pt x="1770011" y="96431"/>
                  </a:lnTo>
                  <a:lnTo>
                    <a:pt x="1778419" y="128054"/>
                  </a:lnTo>
                  <a:lnTo>
                    <a:pt x="1788337" y="163410"/>
                  </a:lnTo>
                  <a:lnTo>
                    <a:pt x="1799577" y="201739"/>
                  </a:lnTo>
                  <a:lnTo>
                    <a:pt x="1799577" y="4381"/>
                  </a:lnTo>
                  <a:lnTo>
                    <a:pt x="1702384" y="4381"/>
                  </a:lnTo>
                  <a:lnTo>
                    <a:pt x="1596250" y="339915"/>
                  </a:lnTo>
                  <a:lnTo>
                    <a:pt x="1692046" y="339915"/>
                  </a:lnTo>
                  <a:lnTo>
                    <a:pt x="1711490" y="274764"/>
                  </a:lnTo>
                  <a:lnTo>
                    <a:pt x="1816912" y="274764"/>
                  </a:lnTo>
                  <a:lnTo>
                    <a:pt x="1837220" y="339915"/>
                  </a:lnTo>
                  <a:lnTo>
                    <a:pt x="1940026" y="339915"/>
                  </a:lnTo>
                  <a:close/>
                </a:path>
                <a:path w="3026409" h="349884">
                  <a:moveTo>
                    <a:pt x="2125294" y="106121"/>
                  </a:moveTo>
                  <a:lnTo>
                    <a:pt x="2120392" y="5245"/>
                  </a:lnTo>
                  <a:lnTo>
                    <a:pt x="1868208" y="5245"/>
                  </a:lnTo>
                  <a:lnTo>
                    <a:pt x="1868208" y="15925"/>
                  </a:lnTo>
                  <a:lnTo>
                    <a:pt x="1896757" y="15925"/>
                  </a:lnTo>
                  <a:lnTo>
                    <a:pt x="1896757" y="152171"/>
                  </a:lnTo>
                  <a:lnTo>
                    <a:pt x="1957705" y="337985"/>
                  </a:lnTo>
                  <a:lnTo>
                    <a:pt x="1957882" y="341477"/>
                  </a:lnTo>
                  <a:lnTo>
                    <a:pt x="1956828" y="344817"/>
                  </a:lnTo>
                  <a:lnTo>
                    <a:pt x="2051570" y="344817"/>
                  </a:lnTo>
                  <a:lnTo>
                    <a:pt x="2051570" y="334124"/>
                  </a:lnTo>
                  <a:lnTo>
                    <a:pt x="1991321" y="334124"/>
                  </a:lnTo>
                  <a:lnTo>
                    <a:pt x="1991321" y="186143"/>
                  </a:lnTo>
                  <a:lnTo>
                    <a:pt x="2013216" y="186143"/>
                  </a:lnTo>
                  <a:lnTo>
                    <a:pt x="2024519" y="187134"/>
                  </a:lnTo>
                  <a:lnTo>
                    <a:pt x="2057374" y="210794"/>
                  </a:lnTo>
                  <a:lnTo>
                    <a:pt x="2072411" y="253746"/>
                  </a:lnTo>
                  <a:lnTo>
                    <a:pt x="2080641" y="253746"/>
                  </a:lnTo>
                  <a:lnTo>
                    <a:pt x="2080641" y="110147"/>
                  </a:lnTo>
                  <a:lnTo>
                    <a:pt x="2073452" y="110147"/>
                  </a:lnTo>
                  <a:lnTo>
                    <a:pt x="2069871" y="124091"/>
                  </a:lnTo>
                  <a:lnTo>
                    <a:pt x="2065147" y="136499"/>
                  </a:lnTo>
                  <a:lnTo>
                    <a:pt x="2034628" y="169316"/>
                  </a:lnTo>
                  <a:lnTo>
                    <a:pt x="2013216" y="173545"/>
                  </a:lnTo>
                  <a:lnTo>
                    <a:pt x="1991321" y="173545"/>
                  </a:lnTo>
                  <a:lnTo>
                    <a:pt x="1991321" y="15925"/>
                  </a:lnTo>
                  <a:lnTo>
                    <a:pt x="2004987" y="15925"/>
                  </a:lnTo>
                  <a:lnTo>
                    <a:pt x="2045792" y="20662"/>
                  </a:lnTo>
                  <a:lnTo>
                    <a:pt x="2086508" y="46393"/>
                  </a:lnTo>
                  <a:lnTo>
                    <a:pt x="2107247" y="82054"/>
                  </a:lnTo>
                  <a:lnTo>
                    <a:pt x="2116544" y="106121"/>
                  </a:lnTo>
                  <a:lnTo>
                    <a:pt x="2125294" y="106121"/>
                  </a:lnTo>
                  <a:close/>
                </a:path>
                <a:path w="3026409" h="349884">
                  <a:moveTo>
                    <a:pt x="2425636" y="239039"/>
                  </a:moveTo>
                  <a:lnTo>
                    <a:pt x="2415832" y="239039"/>
                  </a:lnTo>
                  <a:lnTo>
                    <a:pt x="2408809" y="258965"/>
                  </a:lnTo>
                  <a:lnTo>
                    <a:pt x="2399296" y="277012"/>
                  </a:lnTo>
                  <a:lnTo>
                    <a:pt x="2372931" y="307505"/>
                  </a:lnTo>
                  <a:lnTo>
                    <a:pt x="2338362" y="327520"/>
                  </a:lnTo>
                  <a:lnTo>
                    <a:pt x="2297099" y="334124"/>
                  </a:lnTo>
                  <a:lnTo>
                    <a:pt x="2278532" y="334124"/>
                  </a:lnTo>
                  <a:lnTo>
                    <a:pt x="2278532" y="178447"/>
                  </a:lnTo>
                  <a:lnTo>
                    <a:pt x="2290267" y="178447"/>
                  </a:lnTo>
                  <a:lnTo>
                    <a:pt x="2330716" y="194030"/>
                  </a:lnTo>
                  <a:lnTo>
                    <a:pt x="2349550" y="229031"/>
                  </a:lnTo>
                  <a:lnTo>
                    <a:pt x="2354364" y="245872"/>
                  </a:lnTo>
                  <a:lnTo>
                    <a:pt x="2362593" y="245872"/>
                  </a:lnTo>
                  <a:lnTo>
                    <a:pt x="2362593" y="102273"/>
                  </a:lnTo>
                  <a:lnTo>
                    <a:pt x="2355240" y="102273"/>
                  </a:lnTo>
                  <a:lnTo>
                    <a:pt x="2351519" y="116090"/>
                  </a:lnTo>
                  <a:lnTo>
                    <a:pt x="2346655" y="128422"/>
                  </a:lnTo>
                  <a:lnTo>
                    <a:pt x="2316035" y="161518"/>
                  </a:lnTo>
                  <a:lnTo>
                    <a:pt x="2295169" y="165836"/>
                  </a:lnTo>
                  <a:lnTo>
                    <a:pt x="2278532" y="165836"/>
                  </a:lnTo>
                  <a:lnTo>
                    <a:pt x="2278532" y="15938"/>
                  </a:lnTo>
                  <a:lnTo>
                    <a:pt x="2295525" y="15938"/>
                  </a:lnTo>
                  <a:lnTo>
                    <a:pt x="2333523" y="20510"/>
                  </a:lnTo>
                  <a:lnTo>
                    <a:pt x="2372080" y="45148"/>
                  </a:lnTo>
                  <a:lnTo>
                    <a:pt x="2393480" y="78765"/>
                  </a:lnTo>
                  <a:lnTo>
                    <a:pt x="2403754" y="101396"/>
                  </a:lnTo>
                  <a:lnTo>
                    <a:pt x="2412504" y="101396"/>
                  </a:lnTo>
                  <a:lnTo>
                    <a:pt x="2407602" y="5245"/>
                  </a:lnTo>
                  <a:lnTo>
                    <a:pt x="2155418" y="5245"/>
                  </a:lnTo>
                  <a:lnTo>
                    <a:pt x="2155418" y="15938"/>
                  </a:lnTo>
                  <a:lnTo>
                    <a:pt x="2183968" y="15938"/>
                  </a:lnTo>
                  <a:lnTo>
                    <a:pt x="2183968" y="334124"/>
                  </a:lnTo>
                  <a:lnTo>
                    <a:pt x="2155418" y="334124"/>
                  </a:lnTo>
                  <a:lnTo>
                    <a:pt x="2155418" y="344817"/>
                  </a:lnTo>
                  <a:lnTo>
                    <a:pt x="2421788" y="344817"/>
                  </a:lnTo>
                  <a:lnTo>
                    <a:pt x="2425636" y="239039"/>
                  </a:lnTo>
                  <a:close/>
                </a:path>
                <a:path w="3026409" h="349884">
                  <a:moveTo>
                    <a:pt x="2714231" y="233781"/>
                  </a:moveTo>
                  <a:lnTo>
                    <a:pt x="2706852" y="190665"/>
                  </a:lnTo>
                  <a:lnTo>
                    <a:pt x="2680081" y="154101"/>
                  </a:lnTo>
                  <a:lnTo>
                    <a:pt x="2637701" y="131686"/>
                  </a:lnTo>
                  <a:lnTo>
                    <a:pt x="2586748" y="116459"/>
                  </a:lnTo>
                  <a:lnTo>
                    <a:pt x="2572994" y="112255"/>
                  </a:lnTo>
                  <a:lnTo>
                    <a:pt x="2529814" y="89382"/>
                  </a:lnTo>
                  <a:lnTo>
                    <a:pt x="2518791" y="60769"/>
                  </a:lnTo>
                  <a:lnTo>
                    <a:pt x="2519819" y="49872"/>
                  </a:lnTo>
                  <a:lnTo>
                    <a:pt x="2544356" y="17907"/>
                  </a:lnTo>
                  <a:lnTo>
                    <a:pt x="2581491" y="10147"/>
                  </a:lnTo>
                  <a:lnTo>
                    <a:pt x="2596172" y="11722"/>
                  </a:lnTo>
                  <a:lnTo>
                    <a:pt x="2636824" y="35547"/>
                  </a:lnTo>
                  <a:lnTo>
                    <a:pt x="2661793" y="65227"/>
                  </a:lnTo>
                  <a:lnTo>
                    <a:pt x="2685694" y="103314"/>
                  </a:lnTo>
                  <a:lnTo>
                    <a:pt x="2693390" y="103314"/>
                  </a:lnTo>
                  <a:lnTo>
                    <a:pt x="2690063" y="5245"/>
                  </a:lnTo>
                  <a:lnTo>
                    <a:pt x="2684640" y="5245"/>
                  </a:lnTo>
                  <a:lnTo>
                    <a:pt x="2681135" y="11734"/>
                  </a:lnTo>
                  <a:lnTo>
                    <a:pt x="2677109" y="15062"/>
                  </a:lnTo>
                  <a:lnTo>
                    <a:pt x="2672550" y="15062"/>
                  </a:lnTo>
                  <a:lnTo>
                    <a:pt x="2667825" y="14579"/>
                  </a:lnTo>
                  <a:lnTo>
                    <a:pt x="2660472" y="13131"/>
                  </a:lnTo>
                  <a:lnTo>
                    <a:pt x="2624086" y="4203"/>
                  </a:lnTo>
                  <a:lnTo>
                    <a:pt x="2610561" y="1854"/>
                  </a:lnTo>
                  <a:lnTo>
                    <a:pt x="2597302" y="457"/>
                  </a:lnTo>
                  <a:lnTo>
                    <a:pt x="2584297" y="0"/>
                  </a:lnTo>
                  <a:lnTo>
                    <a:pt x="2559012" y="1930"/>
                  </a:lnTo>
                  <a:lnTo>
                    <a:pt x="2516860" y="17424"/>
                  </a:lnTo>
                  <a:lnTo>
                    <a:pt x="2486609" y="47244"/>
                  </a:lnTo>
                  <a:lnTo>
                    <a:pt x="2471178" y="84353"/>
                  </a:lnTo>
                  <a:lnTo>
                    <a:pt x="2469235" y="105244"/>
                  </a:lnTo>
                  <a:lnTo>
                    <a:pt x="2471115" y="129933"/>
                  </a:lnTo>
                  <a:lnTo>
                    <a:pt x="2486164" y="168998"/>
                  </a:lnTo>
                  <a:lnTo>
                    <a:pt x="2514816" y="194754"/>
                  </a:lnTo>
                  <a:lnTo>
                    <a:pt x="2552979" y="212115"/>
                  </a:lnTo>
                  <a:lnTo>
                    <a:pt x="2584996" y="221881"/>
                  </a:lnTo>
                  <a:lnTo>
                    <a:pt x="2602471" y="227330"/>
                  </a:lnTo>
                  <a:lnTo>
                    <a:pt x="2642260" y="246392"/>
                  </a:lnTo>
                  <a:lnTo>
                    <a:pt x="2662402" y="286842"/>
                  </a:lnTo>
                  <a:lnTo>
                    <a:pt x="2661221" y="299262"/>
                  </a:lnTo>
                  <a:lnTo>
                    <a:pt x="2633980" y="332168"/>
                  </a:lnTo>
                  <a:lnTo>
                    <a:pt x="2600756" y="339559"/>
                  </a:lnTo>
                  <a:lnTo>
                    <a:pt x="2582570" y="337591"/>
                  </a:lnTo>
                  <a:lnTo>
                    <a:pt x="2547518" y="321830"/>
                  </a:lnTo>
                  <a:lnTo>
                    <a:pt x="2514777" y="291592"/>
                  </a:lnTo>
                  <a:lnTo>
                    <a:pt x="2487460" y="254698"/>
                  </a:lnTo>
                  <a:lnTo>
                    <a:pt x="2476068" y="234315"/>
                  </a:lnTo>
                  <a:lnTo>
                    <a:pt x="2467838" y="234315"/>
                  </a:lnTo>
                  <a:lnTo>
                    <a:pt x="2472740" y="349719"/>
                  </a:lnTo>
                  <a:lnTo>
                    <a:pt x="2479395" y="349719"/>
                  </a:lnTo>
                  <a:lnTo>
                    <a:pt x="2483599" y="340080"/>
                  </a:lnTo>
                  <a:lnTo>
                    <a:pt x="2487980" y="335178"/>
                  </a:lnTo>
                  <a:lnTo>
                    <a:pt x="2492527" y="335178"/>
                  </a:lnTo>
                  <a:lnTo>
                    <a:pt x="2496477" y="335635"/>
                  </a:lnTo>
                  <a:lnTo>
                    <a:pt x="2549448" y="345579"/>
                  </a:lnTo>
                  <a:lnTo>
                    <a:pt x="2565755" y="347878"/>
                  </a:lnTo>
                  <a:lnTo>
                    <a:pt x="2581046" y="349262"/>
                  </a:lnTo>
                  <a:lnTo>
                    <a:pt x="2595321" y="349719"/>
                  </a:lnTo>
                  <a:lnTo>
                    <a:pt x="2620784" y="347738"/>
                  </a:lnTo>
                  <a:lnTo>
                    <a:pt x="2663812" y="331914"/>
                  </a:lnTo>
                  <a:lnTo>
                    <a:pt x="2695841" y="300824"/>
                  </a:lnTo>
                  <a:lnTo>
                    <a:pt x="2712199" y="258660"/>
                  </a:lnTo>
                  <a:lnTo>
                    <a:pt x="2714231" y="233781"/>
                  </a:lnTo>
                  <a:close/>
                </a:path>
                <a:path w="3026409" h="349884">
                  <a:moveTo>
                    <a:pt x="3025787" y="127127"/>
                  </a:moveTo>
                  <a:lnTo>
                    <a:pt x="3020885" y="5245"/>
                  </a:lnTo>
                  <a:lnTo>
                    <a:pt x="2734564" y="5245"/>
                  </a:lnTo>
                  <a:lnTo>
                    <a:pt x="2729827" y="127127"/>
                  </a:lnTo>
                  <a:lnTo>
                    <a:pt x="2738932" y="127127"/>
                  </a:lnTo>
                  <a:lnTo>
                    <a:pt x="2748953" y="98158"/>
                  </a:lnTo>
                  <a:lnTo>
                    <a:pt x="2758529" y="74002"/>
                  </a:lnTo>
                  <a:lnTo>
                    <a:pt x="2776410" y="39916"/>
                  </a:lnTo>
                  <a:lnTo>
                    <a:pt x="2809748" y="16941"/>
                  </a:lnTo>
                  <a:lnTo>
                    <a:pt x="2824403" y="15405"/>
                  </a:lnTo>
                  <a:lnTo>
                    <a:pt x="2830703" y="15405"/>
                  </a:lnTo>
                  <a:lnTo>
                    <a:pt x="2830703" y="334657"/>
                  </a:lnTo>
                  <a:lnTo>
                    <a:pt x="2789377" y="334657"/>
                  </a:lnTo>
                  <a:lnTo>
                    <a:pt x="2789377" y="344817"/>
                  </a:lnTo>
                  <a:lnTo>
                    <a:pt x="2966593" y="344817"/>
                  </a:lnTo>
                  <a:lnTo>
                    <a:pt x="2966593" y="334657"/>
                  </a:lnTo>
                  <a:lnTo>
                    <a:pt x="2925267" y="334657"/>
                  </a:lnTo>
                  <a:lnTo>
                    <a:pt x="2925267" y="15405"/>
                  </a:lnTo>
                  <a:lnTo>
                    <a:pt x="2931045" y="15405"/>
                  </a:lnTo>
                  <a:lnTo>
                    <a:pt x="2945727" y="16878"/>
                  </a:lnTo>
                  <a:lnTo>
                    <a:pt x="2978683" y="39039"/>
                  </a:lnTo>
                  <a:lnTo>
                    <a:pt x="2996412" y="72783"/>
                  </a:lnTo>
                  <a:lnTo>
                    <a:pt x="3016504" y="127127"/>
                  </a:lnTo>
                  <a:lnTo>
                    <a:pt x="3025787" y="12712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602</Words>
  <Application>Microsoft Office PowerPoint</Application>
  <PresentationFormat>Personalizado</PresentationFormat>
  <Paragraphs>61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Times New Roman</vt:lpstr>
      <vt:lpstr>Verdana</vt:lpstr>
      <vt:lpstr>Office Theme</vt:lpstr>
      <vt:lpstr>PLANTILLAPRESENTACIONES</vt:lpstr>
      <vt:lpstr>GRUPOB</vt:lpstr>
      <vt:lpstr>GRUPO B</vt:lpstr>
      <vt:lpstr>GRUPO B</vt:lpstr>
      <vt:lpstr>GRUPO B</vt:lpstr>
      <vt:lpstr>GRUPO B</vt:lpstr>
      <vt:lpstr>Presentación de PowerPoint</vt:lpstr>
      <vt:lpstr>Presentación de PowerPoint</vt:lpstr>
      <vt:lpstr>Presentación de PowerPoint</vt:lpstr>
      <vt:lpstr>CONTENIDO</vt:lpstr>
      <vt:lpstr>FUSCE SED VESTIBULUM</vt:lpstr>
      <vt:lpstr>FUSCE SED VESTIBULUM LIGULA. Donec vestibulum nisl ac neque faucibusl nec placerat velit blandit. Proin bibendum viverra lorem vel ultricies. Vestibulum eget turpis eget est commodo iaculis.</vt:lpstr>
      <vt:lpstr>FUSCE SED VESTIBULUM LIGULA.</vt:lpstr>
      <vt:lpstr>FUSCE SED VESTIBULUM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Propuesta EvaluaFest</dc:title>
  <cp:lastModifiedBy>MILTON ARTURO GARCIA LIMA</cp:lastModifiedBy>
  <cp:revision>1</cp:revision>
  <dcterms:created xsi:type="dcterms:W3CDTF">2025-09-24T16:32:33Z</dcterms:created>
  <dcterms:modified xsi:type="dcterms:W3CDTF">2025-09-24T16:34:23Z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2025-08-27T00:00:00Z</vt:filetime>
  </property>
  <property fmtid="{D5CDD505-2E9C-101B-9397-08002B2CF9AE}" pid="3" name="Creator">
    <vt:lpwstr>Adobe Illustrator 25.4 (Windows)</vt:lpwstr>
  </property>
  <property fmtid="{D5CDD505-2E9C-101B-9397-08002B2CF9AE}" pid="4" name="LastSaved">
    <vt:filetime>2025-09-24T00:00:00Z</vt:filetime>
  </property>
  <property fmtid="{D5CDD505-2E9C-101B-9397-08002B2CF9AE}" pid="5" name="Producer">
    <vt:lpwstr>Adobe PDF library 16.00</vt:lpwstr>
  </property>
</Properties>
</file>