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8" r:id="rId3"/>
    <p:sldId id="259" r:id="rId4"/>
    <p:sldId id="257" r:id="rId5"/>
    <p:sldId id="260" r:id="rId6"/>
    <p:sldId id="261" r:id="rId7"/>
    <p:sldId id="262" r:id="rId8"/>
    <p:sldId id="264" r:id="rId9"/>
    <p:sldId id="263" r:id="rId10"/>
    <p:sldId id="265" r:id="rId11"/>
    <p:sldId id="266" r:id="rId1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92CF"/>
    <a:srgbClr val="749C2D"/>
    <a:srgbClr val="2041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58"/>
  </p:normalViewPr>
  <p:slideViewPr>
    <p:cSldViewPr snapToGrid="0">
      <p:cViewPr varScale="1">
        <p:scale>
          <a:sx n="104" d="100"/>
          <a:sy n="104" d="100"/>
        </p:scale>
        <p:origin x="232"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824B40-2683-3B4F-942C-14F361B34550}" type="datetimeFigureOut">
              <a:rPr lang="es-MX" smtClean="0"/>
              <a:t>06/05/26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9C552-B7AA-CB45-9ABA-F4E55880F9CC}" type="slidenum">
              <a:rPr lang="es-MX" smtClean="0"/>
              <a:t>‹Nº›</a:t>
            </a:fld>
            <a:endParaRPr lang="es-MX"/>
          </a:p>
        </p:txBody>
      </p:sp>
    </p:spTree>
    <p:extLst>
      <p:ext uri="{BB962C8B-B14F-4D97-AF65-F5344CB8AC3E}">
        <p14:creationId xmlns:p14="http://schemas.microsoft.com/office/powerpoint/2010/main" val="202001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63365-E9DE-5BFE-F43F-042F9CBBA589}"/>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B8E01A9F-3D57-C11D-123A-678AD72809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601F9CEA-B160-23F4-5D8A-AA05C48979D6}"/>
              </a:ext>
            </a:extLst>
          </p:cNvPr>
          <p:cNvSpPr>
            <a:spLocks noGrp="1"/>
          </p:cNvSpPr>
          <p:nvPr>
            <p:ph type="dt" sz="half" idx="10"/>
          </p:nvPr>
        </p:nvSpPr>
        <p:spPr/>
        <p:txBody>
          <a:bodyPr/>
          <a:lstStyle/>
          <a:p>
            <a:fld id="{AF612790-C0BE-1242-8854-ED03B74974FB}" type="datetimeFigureOut">
              <a:rPr lang="es-MX" smtClean="0"/>
              <a:t>06/05/26</a:t>
            </a:fld>
            <a:endParaRPr lang="es-MX"/>
          </a:p>
        </p:txBody>
      </p:sp>
      <p:sp>
        <p:nvSpPr>
          <p:cNvPr id="5" name="Marcador de pie de página 4">
            <a:extLst>
              <a:ext uri="{FF2B5EF4-FFF2-40B4-BE49-F238E27FC236}">
                <a16:creationId xmlns:a16="http://schemas.microsoft.com/office/drawing/2014/main" id="{A702FFEF-FE1F-7BCF-F514-2F76A9E3369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BAAFAD3-4A6D-B572-81EE-F367746DC4E7}"/>
              </a:ext>
            </a:extLst>
          </p:cNvPr>
          <p:cNvSpPr>
            <a:spLocks noGrp="1"/>
          </p:cNvSpPr>
          <p:nvPr>
            <p:ph type="sldNum" sz="quarter" idx="12"/>
          </p:nvPr>
        </p:nvSpPr>
        <p:spPr/>
        <p:txBody>
          <a:bodyPr/>
          <a:lstStyle/>
          <a:p>
            <a:fld id="{B09B8DF5-B5C6-954A-B4E7-50917176934B}" type="slidenum">
              <a:rPr lang="es-MX" smtClean="0"/>
              <a:t>‹Nº›</a:t>
            </a:fld>
            <a:endParaRPr lang="es-MX"/>
          </a:p>
        </p:txBody>
      </p:sp>
    </p:spTree>
    <p:extLst>
      <p:ext uri="{BB962C8B-B14F-4D97-AF65-F5344CB8AC3E}">
        <p14:creationId xmlns:p14="http://schemas.microsoft.com/office/powerpoint/2010/main" val="2535074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A5EEAD-1230-0C86-487B-07A7DCB1E5B6}"/>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9DB6A90E-BC39-F337-BA06-BCB864EA011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8CC27C9-23BA-96B4-90EB-DA28DCA1CA8C}"/>
              </a:ext>
            </a:extLst>
          </p:cNvPr>
          <p:cNvSpPr>
            <a:spLocks noGrp="1"/>
          </p:cNvSpPr>
          <p:nvPr>
            <p:ph type="dt" sz="half" idx="10"/>
          </p:nvPr>
        </p:nvSpPr>
        <p:spPr/>
        <p:txBody>
          <a:bodyPr/>
          <a:lstStyle/>
          <a:p>
            <a:fld id="{AF612790-C0BE-1242-8854-ED03B74974FB}" type="datetimeFigureOut">
              <a:rPr lang="es-MX" smtClean="0"/>
              <a:t>06/05/26</a:t>
            </a:fld>
            <a:endParaRPr lang="es-MX"/>
          </a:p>
        </p:txBody>
      </p:sp>
      <p:sp>
        <p:nvSpPr>
          <p:cNvPr id="5" name="Marcador de pie de página 4">
            <a:extLst>
              <a:ext uri="{FF2B5EF4-FFF2-40B4-BE49-F238E27FC236}">
                <a16:creationId xmlns:a16="http://schemas.microsoft.com/office/drawing/2014/main" id="{A32C4C61-64A8-A345-05F3-4746BC61A29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1BA0E87-C2D9-B87D-59B1-15CE619055B4}"/>
              </a:ext>
            </a:extLst>
          </p:cNvPr>
          <p:cNvSpPr>
            <a:spLocks noGrp="1"/>
          </p:cNvSpPr>
          <p:nvPr>
            <p:ph type="sldNum" sz="quarter" idx="12"/>
          </p:nvPr>
        </p:nvSpPr>
        <p:spPr/>
        <p:txBody>
          <a:bodyPr/>
          <a:lstStyle/>
          <a:p>
            <a:fld id="{B09B8DF5-B5C6-954A-B4E7-50917176934B}" type="slidenum">
              <a:rPr lang="es-MX" smtClean="0"/>
              <a:t>‹Nº›</a:t>
            </a:fld>
            <a:endParaRPr lang="es-MX"/>
          </a:p>
        </p:txBody>
      </p:sp>
    </p:spTree>
    <p:extLst>
      <p:ext uri="{BB962C8B-B14F-4D97-AF65-F5344CB8AC3E}">
        <p14:creationId xmlns:p14="http://schemas.microsoft.com/office/powerpoint/2010/main" val="2264275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A9E0CB4-C0BA-CC15-15CC-01FA6190752A}"/>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23A890EA-E656-BCF8-6293-0EAA2611A9C8}"/>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8670019D-C717-DB24-1A8F-1F8088BF5AF5}"/>
              </a:ext>
            </a:extLst>
          </p:cNvPr>
          <p:cNvSpPr>
            <a:spLocks noGrp="1"/>
          </p:cNvSpPr>
          <p:nvPr>
            <p:ph type="dt" sz="half" idx="10"/>
          </p:nvPr>
        </p:nvSpPr>
        <p:spPr/>
        <p:txBody>
          <a:bodyPr/>
          <a:lstStyle/>
          <a:p>
            <a:fld id="{AF612790-C0BE-1242-8854-ED03B74974FB}" type="datetimeFigureOut">
              <a:rPr lang="es-MX" smtClean="0"/>
              <a:t>06/05/26</a:t>
            </a:fld>
            <a:endParaRPr lang="es-MX"/>
          </a:p>
        </p:txBody>
      </p:sp>
      <p:sp>
        <p:nvSpPr>
          <p:cNvPr id="5" name="Marcador de pie de página 4">
            <a:extLst>
              <a:ext uri="{FF2B5EF4-FFF2-40B4-BE49-F238E27FC236}">
                <a16:creationId xmlns:a16="http://schemas.microsoft.com/office/drawing/2014/main" id="{7B1E167A-3F58-FF40-63DA-F6D460A2655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666ED4F-82D6-09FE-EC73-1C204A75CC69}"/>
              </a:ext>
            </a:extLst>
          </p:cNvPr>
          <p:cNvSpPr>
            <a:spLocks noGrp="1"/>
          </p:cNvSpPr>
          <p:nvPr>
            <p:ph type="sldNum" sz="quarter" idx="12"/>
          </p:nvPr>
        </p:nvSpPr>
        <p:spPr/>
        <p:txBody>
          <a:bodyPr/>
          <a:lstStyle/>
          <a:p>
            <a:fld id="{B09B8DF5-B5C6-954A-B4E7-50917176934B}" type="slidenum">
              <a:rPr lang="es-MX" smtClean="0"/>
              <a:t>‹Nº›</a:t>
            </a:fld>
            <a:endParaRPr lang="es-MX"/>
          </a:p>
        </p:txBody>
      </p:sp>
    </p:spTree>
    <p:extLst>
      <p:ext uri="{BB962C8B-B14F-4D97-AF65-F5344CB8AC3E}">
        <p14:creationId xmlns:p14="http://schemas.microsoft.com/office/powerpoint/2010/main" val="31027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9B219-BA1C-D23A-1DA2-FCD9939484B9}"/>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4F11C5B9-757F-CBE6-9FC3-726226DA042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9DF7293B-516C-358C-997B-9139A0F0D9A4}"/>
              </a:ext>
            </a:extLst>
          </p:cNvPr>
          <p:cNvSpPr>
            <a:spLocks noGrp="1"/>
          </p:cNvSpPr>
          <p:nvPr>
            <p:ph type="dt" sz="half" idx="10"/>
          </p:nvPr>
        </p:nvSpPr>
        <p:spPr/>
        <p:txBody>
          <a:bodyPr/>
          <a:lstStyle/>
          <a:p>
            <a:fld id="{AF612790-C0BE-1242-8854-ED03B74974FB}" type="datetimeFigureOut">
              <a:rPr lang="es-MX" smtClean="0"/>
              <a:t>06/05/26</a:t>
            </a:fld>
            <a:endParaRPr lang="es-MX"/>
          </a:p>
        </p:txBody>
      </p:sp>
      <p:sp>
        <p:nvSpPr>
          <p:cNvPr id="5" name="Marcador de pie de página 4">
            <a:extLst>
              <a:ext uri="{FF2B5EF4-FFF2-40B4-BE49-F238E27FC236}">
                <a16:creationId xmlns:a16="http://schemas.microsoft.com/office/drawing/2014/main" id="{A95ADA2B-3FDF-3A35-F43B-87B1BF23539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1D6F00F-DE21-0A9A-1219-B6787BD7C556}"/>
              </a:ext>
            </a:extLst>
          </p:cNvPr>
          <p:cNvSpPr>
            <a:spLocks noGrp="1"/>
          </p:cNvSpPr>
          <p:nvPr>
            <p:ph type="sldNum" sz="quarter" idx="12"/>
          </p:nvPr>
        </p:nvSpPr>
        <p:spPr/>
        <p:txBody>
          <a:bodyPr/>
          <a:lstStyle/>
          <a:p>
            <a:fld id="{B09B8DF5-B5C6-954A-B4E7-50917176934B}" type="slidenum">
              <a:rPr lang="es-MX" smtClean="0"/>
              <a:t>‹Nº›</a:t>
            </a:fld>
            <a:endParaRPr lang="es-MX"/>
          </a:p>
        </p:txBody>
      </p:sp>
    </p:spTree>
    <p:extLst>
      <p:ext uri="{BB962C8B-B14F-4D97-AF65-F5344CB8AC3E}">
        <p14:creationId xmlns:p14="http://schemas.microsoft.com/office/powerpoint/2010/main" val="1651472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B3722-3535-AEBB-4B9B-D7602D760B5B}"/>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06F028FD-6515-CE65-D545-2D81B8CF6E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66BF7310-0C0E-2CB2-F349-318EF5E5E15A}"/>
              </a:ext>
            </a:extLst>
          </p:cNvPr>
          <p:cNvSpPr>
            <a:spLocks noGrp="1"/>
          </p:cNvSpPr>
          <p:nvPr>
            <p:ph type="dt" sz="half" idx="10"/>
          </p:nvPr>
        </p:nvSpPr>
        <p:spPr/>
        <p:txBody>
          <a:bodyPr/>
          <a:lstStyle/>
          <a:p>
            <a:fld id="{AF612790-C0BE-1242-8854-ED03B74974FB}" type="datetimeFigureOut">
              <a:rPr lang="es-MX" smtClean="0"/>
              <a:t>06/05/26</a:t>
            </a:fld>
            <a:endParaRPr lang="es-MX"/>
          </a:p>
        </p:txBody>
      </p:sp>
      <p:sp>
        <p:nvSpPr>
          <p:cNvPr id="5" name="Marcador de pie de página 4">
            <a:extLst>
              <a:ext uri="{FF2B5EF4-FFF2-40B4-BE49-F238E27FC236}">
                <a16:creationId xmlns:a16="http://schemas.microsoft.com/office/drawing/2014/main" id="{CBAEB965-214E-391A-C678-59BA4774A5D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04D5706-0D58-F50D-DDDB-00691978994B}"/>
              </a:ext>
            </a:extLst>
          </p:cNvPr>
          <p:cNvSpPr>
            <a:spLocks noGrp="1"/>
          </p:cNvSpPr>
          <p:nvPr>
            <p:ph type="sldNum" sz="quarter" idx="12"/>
          </p:nvPr>
        </p:nvSpPr>
        <p:spPr/>
        <p:txBody>
          <a:bodyPr/>
          <a:lstStyle/>
          <a:p>
            <a:fld id="{B09B8DF5-B5C6-954A-B4E7-50917176934B}" type="slidenum">
              <a:rPr lang="es-MX" smtClean="0"/>
              <a:t>‹Nº›</a:t>
            </a:fld>
            <a:endParaRPr lang="es-MX"/>
          </a:p>
        </p:txBody>
      </p:sp>
    </p:spTree>
    <p:extLst>
      <p:ext uri="{BB962C8B-B14F-4D97-AF65-F5344CB8AC3E}">
        <p14:creationId xmlns:p14="http://schemas.microsoft.com/office/powerpoint/2010/main" val="294627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6F4EE-D636-18BC-4A39-8A8079CEB797}"/>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CA45D489-37EE-8E65-3D42-5EA08C6E16C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4355C850-E821-C5A1-5E33-2B2622820B14}"/>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37E46ED0-7652-E27E-347C-8C536D7DFE28}"/>
              </a:ext>
            </a:extLst>
          </p:cNvPr>
          <p:cNvSpPr>
            <a:spLocks noGrp="1"/>
          </p:cNvSpPr>
          <p:nvPr>
            <p:ph type="dt" sz="half" idx="10"/>
          </p:nvPr>
        </p:nvSpPr>
        <p:spPr/>
        <p:txBody>
          <a:bodyPr/>
          <a:lstStyle/>
          <a:p>
            <a:fld id="{AF612790-C0BE-1242-8854-ED03B74974FB}" type="datetimeFigureOut">
              <a:rPr lang="es-MX" smtClean="0"/>
              <a:t>06/05/26</a:t>
            </a:fld>
            <a:endParaRPr lang="es-MX"/>
          </a:p>
        </p:txBody>
      </p:sp>
      <p:sp>
        <p:nvSpPr>
          <p:cNvPr id="6" name="Marcador de pie de página 5">
            <a:extLst>
              <a:ext uri="{FF2B5EF4-FFF2-40B4-BE49-F238E27FC236}">
                <a16:creationId xmlns:a16="http://schemas.microsoft.com/office/drawing/2014/main" id="{8D98D34F-AF08-592F-5BEF-6D138C70C5E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98C49B5-57DC-651A-1F8A-31B8FFE99CB8}"/>
              </a:ext>
            </a:extLst>
          </p:cNvPr>
          <p:cNvSpPr>
            <a:spLocks noGrp="1"/>
          </p:cNvSpPr>
          <p:nvPr>
            <p:ph type="sldNum" sz="quarter" idx="12"/>
          </p:nvPr>
        </p:nvSpPr>
        <p:spPr/>
        <p:txBody>
          <a:bodyPr/>
          <a:lstStyle/>
          <a:p>
            <a:fld id="{B09B8DF5-B5C6-954A-B4E7-50917176934B}" type="slidenum">
              <a:rPr lang="es-MX" smtClean="0"/>
              <a:t>‹Nº›</a:t>
            </a:fld>
            <a:endParaRPr lang="es-MX"/>
          </a:p>
        </p:txBody>
      </p:sp>
    </p:spTree>
    <p:extLst>
      <p:ext uri="{BB962C8B-B14F-4D97-AF65-F5344CB8AC3E}">
        <p14:creationId xmlns:p14="http://schemas.microsoft.com/office/powerpoint/2010/main" val="93438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C0CD88-1EDA-11E6-AF07-A3EA091779F2}"/>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C46F76E3-1368-CAAB-F1BC-9096F894B0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81D5AA74-A54D-51AE-6524-5682909D860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816F67B7-D43E-825F-88A0-9E42B637B4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8A80AE21-D9C7-8B14-2ED9-A06095CE75B5}"/>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63BA5FB9-F693-EFBA-3636-023D72F0E57F}"/>
              </a:ext>
            </a:extLst>
          </p:cNvPr>
          <p:cNvSpPr>
            <a:spLocks noGrp="1"/>
          </p:cNvSpPr>
          <p:nvPr>
            <p:ph type="dt" sz="half" idx="10"/>
          </p:nvPr>
        </p:nvSpPr>
        <p:spPr/>
        <p:txBody>
          <a:bodyPr/>
          <a:lstStyle/>
          <a:p>
            <a:fld id="{AF612790-C0BE-1242-8854-ED03B74974FB}" type="datetimeFigureOut">
              <a:rPr lang="es-MX" smtClean="0"/>
              <a:t>06/05/26</a:t>
            </a:fld>
            <a:endParaRPr lang="es-MX"/>
          </a:p>
        </p:txBody>
      </p:sp>
      <p:sp>
        <p:nvSpPr>
          <p:cNvPr id="8" name="Marcador de pie de página 7">
            <a:extLst>
              <a:ext uri="{FF2B5EF4-FFF2-40B4-BE49-F238E27FC236}">
                <a16:creationId xmlns:a16="http://schemas.microsoft.com/office/drawing/2014/main" id="{3939402C-7F62-3D0E-23D5-3B5A6471CA09}"/>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DB230C33-309D-8E21-62E7-5B3F10B907F0}"/>
              </a:ext>
            </a:extLst>
          </p:cNvPr>
          <p:cNvSpPr>
            <a:spLocks noGrp="1"/>
          </p:cNvSpPr>
          <p:nvPr>
            <p:ph type="sldNum" sz="quarter" idx="12"/>
          </p:nvPr>
        </p:nvSpPr>
        <p:spPr/>
        <p:txBody>
          <a:bodyPr/>
          <a:lstStyle/>
          <a:p>
            <a:fld id="{B09B8DF5-B5C6-954A-B4E7-50917176934B}" type="slidenum">
              <a:rPr lang="es-MX" smtClean="0"/>
              <a:t>‹Nº›</a:t>
            </a:fld>
            <a:endParaRPr lang="es-MX"/>
          </a:p>
        </p:txBody>
      </p:sp>
    </p:spTree>
    <p:extLst>
      <p:ext uri="{BB962C8B-B14F-4D97-AF65-F5344CB8AC3E}">
        <p14:creationId xmlns:p14="http://schemas.microsoft.com/office/powerpoint/2010/main" val="1175605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91349-16D3-3A59-A47B-51A3E34548DC}"/>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8DFEB5D5-3D50-99C4-068E-F85AC1D11AB4}"/>
              </a:ext>
            </a:extLst>
          </p:cNvPr>
          <p:cNvSpPr>
            <a:spLocks noGrp="1"/>
          </p:cNvSpPr>
          <p:nvPr>
            <p:ph type="dt" sz="half" idx="10"/>
          </p:nvPr>
        </p:nvSpPr>
        <p:spPr/>
        <p:txBody>
          <a:bodyPr/>
          <a:lstStyle/>
          <a:p>
            <a:fld id="{AF612790-C0BE-1242-8854-ED03B74974FB}" type="datetimeFigureOut">
              <a:rPr lang="es-MX" smtClean="0"/>
              <a:t>06/05/26</a:t>
            </a:fld>
            <a:endParaRPr lang="es-MX"/>
          </a:p>
        </p:txBody>
      </p:sp>
      <p:sp>
        <p:nvSpPr>
          <p:cNvPr id="4" name="Marcador de pie de página 3">
            <a:extLst>
              <a:ext uri="{FF2B5EF4-FFF2-40B4-BE49-F238E27FC236}">
                <a16:creationId xmlns:a16="http://schemas.microsoft.com/office/drawing/2014/main" id="{3C6F8628-58F1-0A40-F158-969316564D55}"/>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D8128F8C-2DFF-D2E1-939A-7B3C5E56FDE7}"/>
              </a:ext>
            </a:extLst>
          </p:cNvPr>
          <p:cNvSpPr>
            <a:spLocks noGrp="1"/>
          </p:cNvSpPr>
          <p:nvPr>
            <p:ph type="sldNum" sz="quarter" idx="12"/>
          </p:nvPr>
        </p:nvSpPr>
        <p:spPr/>
        <p:txBody>
          <a:bodyPr/>
          <a:lstStyle/>
          <a:p>
            <a:fld id="{B09B8DF5-B5C6-954A-B4E7-50917176934B}" type="slidenum">
              <a:rPr lang="es-MX" smtClean="0"/>
              <a:t>‹Nº›</a:t>
            </a:fld>
            <a:endParaRPr lang="es-MX"/>
          </a:p>
        </p:txBody>
      </p:sp>
    </p:spTree>
    <p:extLst>
      <p:ext uri="{BB962C8B-B14F-4D97-AF65-F5344CB8AC3E}">
        <p14:creationId xmlns:p14="http://schemas.microsoft.com/office/powerpoint/2010/main" val="1881421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0F5923-918F-D725-C743-57C2E0709CE6}"/>
              </a:ext>
            </a:extLst>
          </p:cNvPr>
          <p:cNvSpPr>
            <a:spLocks noGrp="1"/>
          </p:cNvSpPr>
          <p:nvPr>
            <p:ph type="dt" sz="half" idx="10"/>
          </p:nvPr>
        </p:nvSpPr>
        <p:spPr/>
        <p:txBody>
          <a:bodyPr/>
          <a:lstStyle/>
          <a:p>
            <a:fld id="{AF612790-C0BE-1242-8854-ED03B74974FB}" type="datetimeFigureOut">
              <a:rPr lang="es-MX" smtClean="0"/>
              <a:t>06/05/26</a:t>
            </a:fld>
            <a:endParaRPr lang="es-MX"/>
          </a:p>
        </p:txBody>
      </p:sp>
      <p:sp>
        <p:nvSpPr>
          <p:cNvPr id="3" name="Marcador de pie de página 2">
            <a:extLst>
              <a:ext uri="{FF2B5EF4-FFF2-40B4-BE49-F238E27FC236}">
                <a16:creationId xmlns:a16="http://schemas.microsoft.com/office/drawing/2014/main" id="{955D0B36-4926-A909-FCC5-62943DC5D22D}"/>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817467D8-A77E-A206-3EFF-CA991D674E15}"/>
              </a:ext>
            </a:extLst>
          </p:cNvPr>
          <p:cNvSpPr>
            <a:spLocks noGrp="1"/>
          </p:cNvSpPr>
          <p:nvPr>
            <p:ph type="sldNum" sz="quarter" idx="12"/>
          </p:nvPr>
        </p:nvSpPr>
        <p:spPr/>
        <p:txBody>
          <a:bodyPr/>
          <a:lstStyle/>
          <a:p>
            <a:fld id="{B09B8DF5-B5C6-954A-B4E7-50917176934B}" type="slidenum">
              <a:rPr lang="es-MX" smtClean="0"/>
              <a:t>‹Nº›</a:t>
            </a:fld>
            <a:endParaRPr lang="es-MX"/>
          </a:p>
        </p:txBody>
      </p:sp>
    </p:spTree>
    <p:extLst>
      <p:ext uri="{BB962C8B-B14F-4D97-AF65-F5344CB8AC3E}">
        <p14:creationId xmlns:p14="http://schemas.microsoft.com/office/powerpoint/2010/main" val="3020341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0B7197-52AB-47A1-3A8F-CB9289854C3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B3FB8D5D-FABE-8FBB-1D08-52198D8A3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BB47B0C0-4FAE-B734-FAC0-2BA6006CDF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5D59D69-FD51-50CA-E766-8050A0D7E974}"/>
              </a:ext>
            </a:extLst>
          </p:cNvPr>
          <p:cNvSpPr>
            <a:spLocks noGrp="1"/>
          </p:cNvSpPr>
          <p:nvPr>
            <p:ph type="dt" sz="half" idx="10"/>
          </p:nvPr>
        </p:nvSpPr>
        <p:spPr/>
        <p:txBody>
          <a:bodyPr/>
          <a:lstStyle/>
          <a:p>
            <a:fld id="{AF612790-C0BE-1242-8854-ED03B74974FB}" type="datetimeFigureOut">
              <a:rPr lang="es-MX" smtClean="0"/>
              <a:t>06/05/26</a:t>
            </a:fld>
            <a:endParaRPr lang="es-MX"/>
          </a:p>
        </p:txBody>
      </p:sp>
      <p:sp>
        <p:nvSpPr>
          <p:cNvPr id="6" name="Marcador de pie de página 5">
            <a:extLst>
              <a:ext uri="{FF2B5EF4-FFF2-40B4-BE49-F238E27FC236}">
                <a16:creationId xmlns:a16="http://schemas.microsoft.com/office/drawing/2014/main" id="{F0167190-7938-48D2-2AC9-6727428DCEEB}"/>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01F7C49-2CFB-DE42-0AB0-6D52D87172D4}"/>
              </a:ext>
            </a:extLst>
          </p:cNvPr>
          <p:cNvSpPr>
            <a:spLocks noGrp="1"/>
          </p:cNvSpPr>
          <p:nvPr>
            <p:ph type="sldNum" sz="quarter" idx="12"/>
          </p:nvPr>
        </p:nvSpPr>
        <p:spPr/>
        <p:txBody>
          <a:bodyPr/>
          <a:lstStyle/>
          <a:p>
            <a:fld id="{B09B8DF5-B5C6-954A-B4E7-50917176934B}" type="slidenum">
              <a:rPr lang="es-MX" smtClean="0"/>
              <a:t>‹Nº›</a:t>
            </a:fld>
            <a:endParaRPr lang="es-MX"/>
          </a:p>
        </p:txBody>
      </p:sp>
    </p:spTree>
    <p:extLst>
      <p:ext uri="{BB962C8B-B14F-4D97-AF65-F5344CB8AC3E}">
        <p14:creationId xmlns:p14="http://schemas.microsoft.com/office/powerpoint/2010/main" val="10881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56596F-E93C-9A28-7A8B-06A7F6E6E0D2}"/>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A250EBAC-A2D1-4D4E-97A1-794A2A13CA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6A978BAE-E0A0-8306-B45D-AB5472B49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5FE30DB-A475-4D08-DBCE-2016B351970C}"/>
              </a:ext>
            </a:extLst>
          </p:cNvPr>
          <p:cNvSpPr>
            <a:spLocks noGrp="1"/>
          </p:cNvSpPr>
          <p:nvPr>
            <p:ph type="dt" sz="half" idx="10"/>
          </p:nvPr>
        </p:nvSpPr>
        <p:spPr/>
        <p:txBody>
          <a:bodyPr/>
          <a:lstStyle/>
          <a:p>
            <a:fld id="{AF612790-C0BE-1242-8854-ED03B74974FB}" type="datetimeFigureOut">
              <a:rPr lang="es-MX" smtClean="0"/>
              <a:t>06/05/26</a:t>
            </a:fld>
            <a:endParaRPr lang="es-MX"/>
          </a:p>
        </p:txBody>
      </p:sp>
      <p:sp>
        <p:nvSpPr>
          <p:cNvPr id="6" name="Marcador de pie de página 5">
            <a:extLst>
              <a:ext uri="{FF2B5EF4-FFF2-40B4-BE49-F238E27FC236}">
                <a16:creationId xmlns:a16="http://schemas.microsoft.com/office/drawing/2014/main" id="{4C2CC164-F0AF-D8E3-FD11-405A29643F9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189783D-5F00-41EA-AB8E-AB5D5927EAC0}"/>
              </a:ext>
            </a:extLst>
          </p:cNvPr>
          <p:cNvSpPr>
            <a:spLocks noGrp="1"/>
          </p:cNvSpPr>
          <p:nvPr>
            <p:ph type="sldNum" sz="quarter" idx="12"/>
          </p:nvPr>
        </p:nvSpPr>
        <p:spPr/>
        <p:txBody>
          <a:bodyPr/>
          <a:lstStyle/>
          <a:p>
            <a:fld id="{B09B8DF5-B5C6-954A-B4E7-50917176934B}" type="slidenum">
              <a:rPr lang="es-MX" smtClean="0"/>
              <a:t>‹Nº›</a:t>
            </a:fld>
            <a:endParaRPr lang="es-MX"/>
          </a:p>
        </p:txBody>
      </p:sp>
    </p:spTree>
    <p:extLst>
      <p:ext uri="{BB962C8B-B14F-4D97-AF65-F5344CB8AC3E}">
        <p14:creationId xmlns:p14="http://schemas.microsoft.com/office/powerpoint/2010/main" val="4239318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BD7F1-B9A7-7314-EA1C-FA1986081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86C76B05-8107-F191-9A7C-B5EB104905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1AE2FB60-962D-16E0-A55F-3031B66178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612790-C0BE-1242-8854-ED03B74974FB}" type="datetimeFigureOut">
              <a:rPr lang="es-MX" smtClean="0"/>
              <a:t>06/05/26</a:t>
            </a:fld>
            <a:endParaRPr lang="es-MX"/>
          </a:p>
        </p:txBody>
      </p:sp>
      <p:sp>
        <p:nvSpPr>
          <p:cNvPr id="5" name="Marcador de pie de página 4">
            <a:extLst>
              <a:ext uri="{FF2B5EF4-FFF2-40B4-BE49-F238E27FC236}">
                <a16:creationId xmlns:a16="http://schemas.microsoft.com/office/drawing/2014/main" id="{BC678FE0-249F-AB91-28FF-DD7335E068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6F6D9C8E-CCD2-1875-70FF-06A66F9BB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9B8DF5-B5C6-954A-B4E7-50917176934B}" type="slidenum">
              <a:rPr lang="es-MX" smtClean="0"/>
              <a:t>‹Nº›</a:t>
            </a:fld>
            <a:endParaRPr lang="es-MX"/>
          </a:p>
        </p:txBody>
      </p:sp>
    </p:spTree>
    <p:extLst>
      <p:ext uri="{BB962C8B-B14F-4D97-AF65-F5344CB8AC3E}">
        <p14:creationId xmlns:p14="http://schemas.microsoft.com/office/powerpoint/2010/main" val="573666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6" Type="http://schemas.openxmlformats.org/officeDocument/2006/relationships/image" Target="../media/image26.svg"/><Relationship Id="rId21" Type="http://schemas.openxmlformats.org/officeDocument/2006/relationships/image" Target="../media/image21.png"/><Relationship Id="rId42" Type="http://schemas.openxmlformats.org/officeDocument/2006/relationships/image" Target="../media/image42.svg"/><Relationship Id="rId47" Type="http://schemas.openxmlformats.org/officeDocument/2006/relationships/image" Target="../media/image47.png"/><Relationship Id="rId63" Type="http://schemas.openxmlformats.org/officeDocument/2006/relationships/image" Target="../media/image63.png"/><Relationship Id="rId68" Type="http://schemas.openxmlformats.org/officeDocument/2006/relationships/image" Target="../media/image68.svg"/><Relationship Id="rId2" Type="http://schemas.openxmlformats.org/officeDocument/2006/relationships/image" Target="../media/image2.png"/><Relationship Id="rId16" Type="http://schemas.openxmlformats.org/officeDocument/2006/relationships/image" Target="../media/image16.svg"/><Relationship Id="rId29" Type="http://schemas.openxmlformats.org/officeDocument/2006/relationships/image" Target="../media/image29.png"/><Relationship Id="rId11" Type="http://schemas.openxmlformats.org/officeDocument/2006/relationships/image" Target="../media/image11.png"/><Relationship Id="rId24" Type="http://schemas.openxmlformats.org/officeDocument/2006/relationships/image" Target="../media/image24.svg"/><Relationship Id="rId32" Type="http://schemas.openxmlformats.org/officeDocument/2006/relationships/image" Target="../media/image32.svg"/><Relationship Id="rId37" Type="http://schemas.openxmlformats.org/officeDocument/2006/relationships/image" Target="../media/image37.png"/><Relationship Id="rId40" Type="http://schemas.openxmlformats.org/officeDocument/2006/relationships/image" Target="../media/image40.svg"/><Relationship Id="rId45" Type="http://schemas.openxmlformats.org/officeDocument/2006/relationships/image" Target="../media/image45.png"/><Relationship Id="rId53" Type="http://schemas.openxmlformats.org/officeDocument/2006/relationships/image" Target="../media/image53.png"/><Relationship Id="rId58" Type="http://schemas.openxmlformats.org/officeDocument/2006/relationships/image" Target="../media/image58.svg"/><Relationship Id="rId66" Type="http://schemas.openxmlformats.org/officeDocument/2006/relationships/image" Target="../media/image66.svg"/><Relationship Id="rId74" Type="http://schemas.openxmlformats.org/officeDocument/2006/relationships/image" Target="../media/image74.svg"/><Relationship Id="rId5" Type="http://schemas.openxmlformats.org/officeDocument/2006/relationships/image" Target="../media/image5.png"/><Relationship Id="rId61" Type="http://schemas.openxmlformats.org/officeDocument/2006/relationships/image" Target="../media/image61.png"/><Relationship Id="rId19" Type="http://schemas.openxmlformats.org/officeDocument/2006/relationships/image" Target="../media/image19.pn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png"/><Relationship Id="rId30" Type="http://schemas.openxmlformats.org/officeDocument/2006/relationships/image" Target="../media/image30.svg"/><Relationship Id="rId35" Type="http://schemas.openxmlformats.org/officeDocument/2006/relationships/image" Target="../media/image35.png"/><Relationship Id="rId43" Type="http://schemas.openxmlformats.org/officeDocument/2006/relationships/image" Target="../media/image43.png"/><Relationship Id="rId48" Type="http://schemas.openxmlformats.org/officeDocument/2006/relationships/image" Target="../media/image48.svg"/><Relationship Id="rId56" Type="http://schemas.openxmlformats.org/officeDocument/2006/relationships/image" Target="../media/image56.svg"/><Relationship Id="rId64" Type="http://schemas.openxmlformats.org/officeDocument/2006/relationships/image" Target="../media/image64.svg"/><Relationship Id="rId69" Type="http://schemas.openxmlformats.org/officeDocument/2006/relationships/image" Target="../media/image69.png"/><Relationship Id="rId8" Type="http://schemas.openxmlformats.org/officeDocument/2006/relationships/image" Target="../media/image8.svg"/><Relationship Id="rId51" Type="http://schemas.openxmlformats.org/officeDocument/2006/relationships/image" Target="../media/image51.png"/><Relationship Id="rId72" Type="http://schemas.openxmlformats.org/officeDocument/2006/relationships/image" Target="../media/image72.svg"/><Relationship Id="rId3" Type="http://schemas.openxmlformats.org/officeDocument/2006/relationships/image" Target="../media/image3.png"/><Relationship Id="rId12" Type="http://schemas.openxmlformats.org/officeDocument/2006/relationships/image" Target="../media/image12.sv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svg"/><Relationship Id="rId46" Type="http://schemas.openxmlformats.org/officeDocument/2006/relationships/image" Target="../media/image46.svg"/><Relationship Id="rId59" Type="http://schemas.openxmlformats.org/officeDocument/2006/relationships/image" Target="../media/image59.png"/><Relationship Id="rId67" Type="http://schemas.openxmlformats.org/officeDocument/2006/relationships/image" Target="../media/image67.png"/><Relationship Id="rId20" Type="http://schemas.openxmlformats.org/officeDocument/2006/relationships/image" Target="../media/image20.svg"/><Relationship Id="rId41" Type="http://schemas.openxmlformats.org/officeDocument/2006/relationships/image" Target="../media/image41.png"/><Relationship Id="rId54" Type="http://schemas.openxmlformats.org/officeDocument/2006/relationships/image" Target="../media/image54.svg"/><Relationship Id="rId62" Type="http://schemas.openxmlformats.org/officeDocument/2006/relationships/image" Target="../media/image62.svg"/><Relationship Id="rId70" Type="http://schemas.openxmlformats.org/officeDocument/2006/relationships/image" Target="../media/image70.svg"/><Relationship Id="rId1" Type="http://schemas.openxmlformats.org/officeDocument/2006/relationships/slideLayout" Target="../slideLayouts/slideLayout2.xml"/><Relationship Id="rId6" Type="http://schemas.openxmlformats.org/officeDocument/2006/relationships/image" Target="../media/image6.sv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svg"/><Relationship Id="rId36" Type="http://schemas.openxmlformats.org/officeDocument/2006/relationships/image" Target="../media/image36.svg"/><Relationship Id="rId49" Type="http://schemas.openxmlformats.org/officeDocument/2006/relationships/image" Target="../media/image49.png"/><Relationship Id="rId57" Type="http://schemas.openxmlformats.org/officeDocument/2006/relationships/image" Target="../media/image57.png"/><Relationship Id="rId10" Type="http://schemas.openxmlformats.org/officeDocument/2006/relationships/image" Target="../media/image10.svg"/><Relationship Id="rId31" Type="http://schemas.openxmlformats.org/officeDocument/2006/relationships/image" Target="../media/image31.png"/><Relationship Id="rId44" Type="http://schemas.openxmlformats.org/officeDocument/2006/relationships/image" Target="../media/image44.svg"/><Relationship Id="rId52" Type="http://schemas.openxmlformats.org/officeDocument/2006/relationships/image" Target="../media/image52.svg"/><Relationship Id="rId60" Type="http://schemas.openxmlformats.org/officeDocument/2006/relationships/image" Target="../media/image60.svg"/><Relationship Id="rId65" Type="http://schemas.openxmlformats.org/officeDocument/2006/relationships/image" Target="../media/image65.png"/><Relationship Id="rId73" Type="http://schemas.openxmlformats.org/officeDocument/2006/relationships/image" Target="../media/image73.png"/><Relationship Id="rId4" Type="http://schemas.openxmlformats.org/officeDocument/2006/relationships/image" Target="../media/image4.svg"/><Relationship Id="rId9"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8.svg"/><Relationship Id="rId39" Type="http://schemas.openxmlformats.org/officeDocument/2006/relationships/image" Target="../media/image39.png"/><Relationship Id="rId34" Type="http://schemas.openxmlformats.org/officeDocument/2006/relationships/image" Target="../media/image34.svg"/><Relationship Id="rId50" Type="http://schemas.openxmlformats.org/officeDocument/2006/relationships/image" Target="../media/image50.svg"/><Relationship Id="rId55" Type="http://schemas.openxmlformats.org/officeDocument/2006/relationships/image" Target="../media/image55.png"/><Relationship Id="rId7" Type="http://schemas.openxmlformats.org/officeDocument/2006/relationships/image" Target="../media/image7.png"/><Relationship Id="rId71"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86.png"/><Relationship Id="rId5" Type="http://schemas.openxmlformats.org/officeDocument/2006/relationships/image" Target="../media/image77.png"/><Relationship Id="rId10" Type="http://schemas.openxmlformats.org/officeDocument/2006/relationships/image" Target="../media/image85.svg"/><Relationship Id="rId4" Type="http://schemas.openxmlformats.org/officeDocument/2006/relationships/image" Target="../media/image81.svg"/><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svg"/></Relationships>
</file>

<file path=ppt/slides/_rels/slide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76;p16">
            <a:extLst>
              <a:ext uri="{FF2B5EF4-FFF2-40B4-BE49-F238E27FC236}">
                <a16:creationId xmlns:a16="http://schemas.microsoft.com/office/drawing/2014/main" id="{95771C9B-B73D-FADC-2726-43E8BAAF3912}"/>
              </a:ext>
            </a:extLst>
          </p:cNvPr>
          <p:cNvSpPr txBox="1">
            <a:spLocks/>
          </p:cNvSpPr>
          <p:nvPr/>
        </p:nvSpPr>
        <p:spPr>
          <a:xfrm>
            <a:off x="3751233" y="3059917"/>
            <a:ext cx="7064971" cy="539999"/>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Noto Sans SemiBold"/>
                <a:ea typeface="Noto Sans SemiBold"/>
                <a:cs typeface="Noto Sans SemiBold"/>
                <a:sym typeface="Noto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ct val="100000"/>
            </a:pPr>
            <a:r>
              <a:rPr lang="es-419" kern="0">
                <a:latin typeface="Arial Black" panose="020B0604020202020204" pitchFamily="34" charset="0"/>
                <a:ea typeface="Noto Sans Black" panose="020B0502040504020204" pitchFamily="34" charset="0"/>
                <a:cs typeface="Arial Black" panose="020B0604020202020204" pitchFamily="34" charset="0"/>
              </a:rPr>
              <a:t>MORBI CURSUS ACCUMSAN</a:t>
            </a:r>
            <a:endParaRPr lang="es-419" kern="0" dirty="0">
              <a:latin typeface="Arial Black" panose="020B0604020202020204" pitchFamily="34" charset="0"/>
              <a:ea typeface="Noto Sans Black" panose="020B0502040504020204" pitchFamily="34" charset="0"/>
              <a:cs typeface="Arial Black" panose="020B0604020202020204" pitchFamily="34" charset="0"/>
            </a:endParaRPr>
          </a:p>
        </p:txBody>
      </p:sp>
      <p:sp>
        <p:nvSpPr>
          <p:cNvPr id="7" name="Google Shape;176;p16">
            <a:extLst>
              <a:ext uri="{FF2B5EF4-FFF2-40B4-BE49-F238E27FC236}">
                <a16:creationId xmlns:a16="http://schemas.microsoft.com/office/drawing/2014/main" id="{92FDC059-A4F6-9C29-B68E-72695CE51A8B}"/>
              </a:ext>
            </a:extLst>
          </p:cNvPr>
          <p:cNvSpPr txBox="1">
            <a:spLocks/>
          </p:cNvSpPr>
          <p:nvPr/>
        </p:nvSpPr>
        <p:spPr>
          <a:xfrm>
            <a:off x="4048117" y="3617994"/>
            <a:ext cx="6010284" cy="360177"/>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Noto Sans SemiBold"/>
                <a:ea typeface="Noto Sans SemiBold"/>
                <a:cs typeface="Noto Sans SemiBold"/>
                <a:sym typeface="Noto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Clr>
                <a:srgbClr val="FFFFFF"/>
              </a:buClr>
              <a:buSzPct val="100000"/>
            </a:pPr>
            <a:r>
              <a:rPr lang="es-419" b="0" kern="0" dirty="0">
                <a:solidFill>
                  <a:srgbClr val="FFFFFF"/>
                </a:solidFill>
                <a:latin typeface="Arial Narrow" panose="020B0604020202020204" pitchFamily="34" charset="0"/>
                <a:ea typeface="Noto Sans Black" panose="020B0502040504020204" pitchFamily="34" charset="0"/>
                <a:cs typeface="Arial Narrow" panose="020B0604020202020204" pitchFamily="34" charset="0"/>
              </a:rPr>
              <a:t>MORBI CURSUS ACCUMSAN</a:t>
            </a:r>
          </a:p>
        </p:txBody>
      </p:sp>
    </p:spTree>
    <p:extLst>
      <p:ext uri="{BB962C8B-B14F-4D97-AF65-F5344CB8AC3E}">
        <p14:creationId xmlns:p14="http://schemas.microsoft.com/office/powerpoint/2010/main" val="264126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E7DD2A7-01B6-3029-5653-A661CDA555D8}"/>
            </a:ext>
          </a:extLst>
        </p:cNvPr>
        <p:cNvGrpSpPr/>
        <p:nvPr/>
      </p:nvGrpSpPr>
      <p:grpSpPr>
        <a:xfrm>
          <a:off x="0" y="0"/>
          <a:ext cx="0" cy="0"/>
          <a:chOff x="0" y="0"/>
          <a:chExt cx="0" cy="0"/>
        </a:xfrm>
      </p:grpSpPr>
      <p:sp>
        <p:nvSpPr>
          <p:cNvPr id="6" name="Google Shape;176;p16">
            <a:extLst>
              <a:ext uri="{FF2B5EF4-FFF2-40B4-BE49-F238E27FC236}">
                <a16:creationId xmlns:a16="http://schemas.microsoft.com/office/drawing/2014/main" id="{62D1CD12-86B0-C000-2325-1E539C7B5377}"/>
              </a:ext>
            </a:extLst>
          </p:cNvPr>
          <p:cNvSpPr txBox="1">
            <a:spLocks/>
          </p:cNvSpPr>
          <p:nvPr/>
        </p:nvSpPr>
        <p:spPr>
          <a:xfrm>
            <a:off x="3046898" y="2244371"/>
            <a:ext cx="7064971" cy="539999"/>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Noto Sans SemiBold"/>
                <a:ea typeface="Noto Sans SemiBold"/>
                <a:cs typeface="Noto Sans SemiBold"/>
                <a:sym typeface="Noto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ct val="100000"/>
            </a:pPr>
            <a:r>
              <a:rPr lang="es-419" kern="0" dirty="0">
                <a:solidFill>
                  <a:srgbClr val="4092CF"/>
                </a:solidFill>
                <a:latin typeface="Arial Black" panose="020B0604020202020204" pitchFamily="34" charset="0"/>
                <a:ea typeface="Noto Sans Black" panose="020B0502040504020204" pitchFamily="34" charset="0"/>
                <a:cs typeface="Arial Black" panose="020B0604020202020204" pitchFamily="34" charset="0"/>
              </a:rPr>
              <a:t>MORBI CURSUS ACCUMSAN</a:t>
            </a:r>
          </a:p>
        </p:txBody>
      </p:sp>
      <p:sp>
        <p:nvSpPr>
          <p:cNvPr id="7" name="Google Shape;176;p16">
            <a:extLst>
              <a:ext uri="{FF2B5EF4-FFF2-40B4-BE49-F238E27FC236}">
                <a16:creationId xmlns:a16="http://schemas.microsoft.com/office/drawing/2014/main" id="{4ED7E118-BE4E-B6F7-0D0C-95AFD7882EA9}"/>
              </a:ext>
            </a:extLst>
          </p:cNvPr>
          <p:cNvSpPr txBox="1">
            <a:spLocks/>
          </p:cNvSpPr>
          <p:nvPr/>
        </p:nvSpPr>
        <p:spPr>
          <a:xfrm>
            <a:off x="3574241" y="2802448"/>
            <a:ext cx="6010284" cy="360177"/>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Noto Sans SemiBold"/>
                <a:ea typeface="Noto Sans SemiBold"/>
                <a:cs typeface="Noto Sans SemiBold"/>
                <a:sym typeface="Noto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Clr>
                <a:srgbClr val="FFFFFF"/>
              </a:buClr>
              <a:buSzPct val="100000"/>
            </a:pPr>
            <a:r>
              <a:rPr lang="es-419" b="0" kern="0" dirty="0">
                <a:solidFill>
                  <a:srgbClr val="4092CF"/>
                </a:solidFill>
                <a:latin typeface="Arial Narrow" panose="020B0604020202020204" pitchFamily="34" charset="0"/>
                <a:ea typeface="Noto Sans Black" panose="020B0502040504020204" pitchFamily="34" charset="0"/>
                <a:cs typeface="Arial Narrow" panose="020B0604020202020204" pitchFamily="34" charset="0"/>
              </a:rPr>
              <a:t>MORBI CURSUS ACCUMSAN</a:t>
            </a:r>
          </a:p>
        </p:txBody>
      </p:sp>
    </p:spTree>
    <p:extLst>
      <p:ext uri="{BB962C8B-B14F-4D97-AF65-F5344CB8AC3E}">
        <p14:creationId xmlns:p14="http://schemas.microsoft.com/office/powerpoint/2010/main" val="2454351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17A2CD5-F33A-D8D5-7256-3C8FA9E74805}"/>
            </a:ext>
          </a:extLst>
        </p:cNvPr>
        <p:cNvGrpSpPr/>
        <p:nvPr/>
      </p:nvGrpSpPr>
      <p:grpSpPr>
        <a:xfrm>
          <a:off x="0" y="0"/>
          <a:ext cx="0" cy="0"/>
          <a:chOff x="0" y="0"/>
          <a:chExt cx="0" cy="0"/>
        </a:xfrm>
      </p:grpSpPr>
      <p:sp>
        <p:nvSpPr>
          <p:cNvPr id="6" name="Google Shape;176;p16">
            <a:extLst>
              <a:ext uri="{FF2B5EF4-FFF2-40B4-BE49-F238E27FC236}">
                <a16:creationId xmlns:a16="http://schemas.microsoft.com/office/drawing/2014/main" id="{78FDF2E7-05AF-C4AB-A108-C1E647C38131}"/>
              </a:ext>
            </a:extLst>
          </p:cNvPr>
          <p:cNvSpPr txBox="1">
            <a:spLocks/>
          </p:cNvSpPr>
          <p:nvPr/>
        </p:nvSpPr>
        <p:spPr>
          <a:xfrm>
            <a:off x="3046898" y="2244371"/>
            <a:ext cx="7064971" cy="539999"/>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Noto Sans SemiBold"/>
                <a:ea typeface="Noto Sans SemiBold"/>
                <a:cs typeface="Noto Sans SemiBold"/>
                <a:sym typeface="Noto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ct val="100000"/>
            </a:pPr>
            <a:r>
              <a:rPr lang="es-419" kern="0" dirty="0">
                <a:solidFill>
                  <a:schemeClr val="tx1">
                    <a:lumMod val="75000"/>
                    <a:lumOff val="25000"/>
                  </a:schemeClr>
                </a:solidFill>
                <a:latin typeface="Arial Black" panose="020B0604020202020204" pitchFamily="34" charset="0"/>
                <a:ea typeface="Noto Sans Black" panose="020B0502040504020204" pitchFamily="34" charset="0"/>
                <a:cs typeface="Arial Black" panose="020B0604020202020204" pitchFamily="34" charset="0"/>
              </a:rPr>
              <a:t>MORBI CURSUS ACCUMSAN</a:t>
            </a:r>
          </a:p>
        </p:txBody>
      </p:sp>
      <p:sp>
        <p:nvSpPr>
          <p:cNvPr id="7" name="Google Shape;176;p16">
            <a:extLst>
              <a:ext uri="{FF2B5EF4-FFF2-40B4-BE49-F238E27FC236}">
                <a16:creationId xmlns:a16="http://schemas.microsoft.com/office/drawing/2014/main" id="{3DE8A6D4-0A2E-7D51-701E-1F74BC16E6CF}"/>
              </a:ext>
            </a:extLst>
          </p:cNvPr>
          <p:cNvSpPr txBox="1">
            <a:spLocks/>
          </p:cNvSpPr>
          <p:nvPr/>
        </p:nvSpPr>
        <p:spPr>
          <a:xfrm>
            <a:off x="3574241" y="2802448"/>
            <a:ext cx="6010284" cy="360177"/>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Noto Sans SemiBold"/>
                <a:ea typeface="Noto Sans SemiBold"/>
                <a:cs typeface="Noto Sans SemiBold"/>
                <a:sym typeface="Noto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Clr>
                <a:srgbClr val="FFFFFF"/>
              </a:buClr>
              <a:buSzPct val="100000"/>
            </a:pPr>
            <a:r>
              <a:rPr lang="es-419" b="0" kern="0" dirty="0">
                <a:solidFill>
                  <a:schemeClr val="tx1">
                    <a:lumMod val="75000"/>
                    <a:lumOff val="25000"/>
                  </a:schemeClr>
                </a:solidFill>
                <a:latin typeface="Arial Narrow" panose="020B0604020202020204" pitchFamily="34" charset="0"/>
                <a:ea typeface="Noto Sans Black" panose="020B0502040504020204" pitchFamily="34" charset="0"/>
                <a:cs typeface="Arial Narrow" panose="020B0604020202020204" pitchFamily="34" charset="0"/>
              </a:rPr>
              <a:t>MORBI CURSUS ACCUMSAN</a:t>
            </a:r>
          </a:p>
        </p:txBody>
      </p:sp>
    </p:spTree>
    <p:extLst>
      <p:ext uri="{BB962C8B-B14F-4D97-AF65-F5344CB8AC3E}">
        <p14:creationId xmlns:p14="http://schemas.microsoft.com/office/powerpoint/2010/main" val="13049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áfico 3" descr="Professor female con relleno sólido">
            <a:extLst>
              <a:ext uri="{FF2B5EF4-FFF2-40B4-BE49-F238E27FC236}">
                <a16:creationId xmlns:a16="http://schemas.microsoft.com/office/drawing/2014/main" id="{5D0A2F19-0714-C2D2-143D-87C49F8AAAC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53982" y="1785143"/>
            <a:ext cx="806879" cy="806879"/>
          </a:xfrm>
          <a:prstGeom prst="rect">
            <a:avLst/>
          </a:prstGeom>
        </p:spPr>
      </p:pic>
      <p:pic>
        <p:nvPicPr>
          <p:cNvPr id="5" name="Gráfico 4" descr="Apple con relleno sólido">
            <a:extLst>
              <a:ext uri="{FF2B5EF4-FFF2-40B4-BE49-F238E27FC236}">
                <a16:creationId xmlns:a16="http://schemas.microsoft.com/office/drawing/2014/main" id="{F3D4D46D-EFA9-32F4-1191-1C4B8810000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946430" y="1785143"/>
            <a:ext cx="806879" cy="806879"/>
          </a:xfrm>
          <a:prstGeom prst="rect">
            <a:avLst/>
          </a:prstGeom>
        </p:spPr>
      </p:pic>
      <p:pic>
        <p:nvPicPr>
          <p:cNvPr id="6" name="Gráfico 5" descr="Computer con relleno sólido">
            <a:extLst>
              <a:ext uri="{FF2B5EF4-FFF2-40B4-BE49-F238E27FC236}">
                <a16:creationId xmlns:a16="http://schemas.microsoft.com/office/drawing/2014/main" id="{7EAA3670-BBE3-81A2-19AA-9939D9F43C1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124447" y="1785143"/>
            <a:ext cx="806879" cy="806879"/>
          </a:xfrm>
          <a:prstGeom prst="rect">
            <a:avLst/>
          </a:prstGeom>
        </p:spPr>
      </p:pic>
      <p:pic>
        <p:nvPicPr>
          <p:cNvPr id="7" name="Gráfico 6" descr="Badge Tick1 con relleno sólido">
            <a:extLst>
              <a:ext uri="{FF2B5EF4-FFF2-40B4-BE49-F238E27FC236}">
                <a16:creationId xmlns:a16="http://schemas.microsoft.com/office/drawing/2014/main" id="{FBD4AE38-067A-FCFB-6970-9E1127F9A36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302464" y="1785143"/>
            <a:ext cx="806879" cy="806879"/>
          </a:xfrm>
          <a:prstGeom prst="rect">
            <a:avLst/>
          </a:prstGeom>
        </p:spPr>
      </p:pic>
      <p:pic>
        <p:nvPicPr>
          <p:cNvPr id="8" name="Gráfico 7" descr="Badge Cross con relleno sólido">
            <a:extLst>
              <a:ext uri="{FF2B5EF4-FFF2-40B4-BE49-F238E27FC236}">
                <a16:creationId xmlns:a16="http://schemas.microsoft.com/office/drawing/2014/main" id="{DBA92E62-D80D-E3A4-C618-20C6BF805C0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80481" y="1785143"/>
            <a:ext cx="806879" cy="806879"/>
          </a:xfrm>
          <a:prstGeom prst="rect">
            <a:avLst/>
          </a:prstGeom>
        </p:spPr>
      </p:pic>
      <p:pic>
        <p:nvPicPr>
          <p:cNvPr id="9" name="Gráfico 8" descr="Books on shelf con relleno sólido">
            <a:extLst>
              <a:ext uri="{FF2B5EF4-FFF2-40B4-BE49-F238E27FC236}">
                <a16:creationId xmlns:a16="http://schemas.microsoft.com/office/drawing/2014/main" id="{7A340992-B9B2-1C3C-66CD-71F53D26104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798642" y="1785143"/>
            <a:ext cx="806879" cy="806879"/>
          </a:xfrm>
          <a:prstGeom prst="rect">
            <a:avLst/>
          </a:prstGeom>
        </p:spPr>
      </p:pic>
      <p:pic>
        <p:nvPicPr>
          <p:cNvPr id="10" name="Gráfico 9" descr="Warning con relleno sólido">
            <a:extLst>
              <a:ext uri="{FF2B5EF4-FFF2-40B4-BE49-F238E27FC236}">
                <a16:creationId xmlns:a16="http://schemas.microsoft.com/office/drawing/2014/main" id="{D3721FCC-3946-B6D9-CC80-4312EE95DEEE}"/>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116803" y="1785143"/>
            <a:ext cx="806879" cy="806879"/>
          </a:xfrm>
          <a:prstGeom prst="rect">
            <a:avLst/>
          </a:prstGeom>
        </p:spPr>
      </p:pic>
      <p:pic>
        <p:nvPicPr>
          <p:cNvPr id="11" name="Gráfico 10" descr="Bookmark con relleno sólido">
            <a:extLst>
              <a:ext uri="{FF2B5EF4-FFF2-40B4-BE49-F238E27FC236}">
                <a16:creationId xmlns:a16="http://schemas.microsoft.com/office/drawing/2014/main" id="{62B906FB-327B-0CFA-D4B3-F1D8B624156C}"/>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4964" y="1785143"/>
            <a:ext cx="806879" cy="806879"/>
          </a:xfrm>
          <a:prstGeom prst="rect">
            <a:avLst/>
          </a:prstGeom>
        </p:spPr>
      </p:pic>
      <p:pic>
        <p:nvPicPr>
          <p:cNvPr id="12" name="Gráfico 11" descr="Scribble con relleno sólido">
            <a:extLst>
              <a:ext uri="{FF2B5EF4-FFF2-40B4-BE49-F238E27FC236}">
                <a16:creationId xmlns:a16="http://schemas.microsoft.com/office/drawing/2014/main" id="{8A7C3D44-5ADD-4740-62B2-E196ED1C7060}"/>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956455" y="1785143"/>
            <a:ext cx="806879" cy="806879"/>
          </a:xfrm>
          <a:prstGeom prst="rect">
            <a:avLst/>
          </a:prstGeom>
        </p:spPr>
      </p:pic>
      <p:sp>
        <p:nvSpPr>
          <p:cNvPr id="13" name="Google Shape;120;p7">
            <a:extLst>
              <a:ext uri="{FF2B5EF4-FFF2-40B4-BE49-F238E27FC236}">
                <a16:creationId xmlns:a16="http://schemas.microsoft.com/office/drawing/2014/main" id="{62D38EFE-B0C3-4A2C-FA77-2196CB1DF291}"/>
              </a:ext>
            </a:extLst>
          </p:cNvPr>
          <p:cNvSpPr txBox="1">
            <a:spLocks/>
          </p:cNvSpPr>
          <p:nvPr/>
        </p:nvSpPr>
        <p:spPr>
          <a:xfrm>
            <a:off x="573457" y="382898"/>
            <a:ext cx="6067888" cy="4479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C2148"/>
              </a:buClr>
              <a:buSzPts val="3000"/>
              <a:buFont typeface="Noto Sans SemiBold"/>
              <a:buNone/>
              <a:defRPr sz="3000" b="1" i="0" u="none" strike="noStrike" cap="none">
                <a:solidFill>
                  <a:srgbClr val="9C2148"/>
                </a:solidFill>
                <a:latin typeface="Noto Sans SemiBold"/>
                <a:ea typeface="Noto Sans SemiBold"/>
                <a:cs typeface="Noto Sans SemiBold"/>
                <a:sym typeface="Noto Sans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MX" dirty="0">
                <a:solidFill>
                  <a:srgbClr val="20413B"/>
                </a:solidFill>
                <a:latin typeface="Arial Black" panose="020B0604020202020204" pitchFamily="34" charset="0"/>
                <a:ea typeface="Noto Sans Black" panose="020B0502040504020204" pitchFamily="34" charset="0"/>
                <a:cs typeface="Arial Black" panose="020B0604020202020204" pitchFamily="34" charset="0"/>
              </a:rPr>
              <a:t>ICONOS</a:t>
            </a:r>
          </a:p>
        </p:txBody>
      </p:sp>
      <p:pic>
        <p:nvPicPr>
          <p:cNvPr id="14" name="Gráfico 13" descr="Professor female con relleno sólido">
            <a:extLst>
              <a:ext uri="{FF2B5EF4-FFF2-40B4-BE49-F238E27FC236}">
                <a16:creationId xmlns:a16="http://schemas.microsoft.com/office/drawing/2014/main" id="{AEDA4615-7DB7-2D70-3B9A-4F0E0689766C}"/>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953982" y="2877673"/>
            <a:ext cx="806879" cy="806879"/>
          </a:xfrm>
          <a:prstGeom prst="rect">
            <a:avLst/>
          </a:prstGeom>
        </p:spPr>
      </p:pic>
      <p:pic>
        <p:nvPicPr>
          <p:cNvPr id="15" name="Gráfico 14" descr="Apple con relleno sólido">
            <a:extLst>
              <a:ext uri="{FF2B5EF4-FFF2-40B4-BE49-F238E27FC236}">
                <a16:creationId xmlns:a16="http://schemas.microsoft.com/office/drawing/2014/main" id="{ABE73262-26D8-8631-6E48-F2F4BC53D680}"/>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2946430" y="2877673"/>
            <a:ext cx="806879" cy="806879"/>
          </a:xfrm>
          <a:prstGeom prst="rect">
            <a:avLst/>
          </a:prstGeom>
        </p:spPr>
      </p:pic>
      <p:pic>
        <p:nvPicPr>
          <p:cNvPr id="16" name="Gráfico 15" descr="Computer con relleno sólido">
            <a:extLst>
              <a:ext uri="{FF2B5EF4-FFF2-40B4-BE49-F238E27FC236}">
                <a16:creationId xmlns:a16="http://schemas.microsoft.com/office/drawing/2014/main" id="{27817CE1-E04A-8EF1-418E-2A5C03FC753F}"/>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4124447" y="2877673"/>
            <a:ext cx="806879" cy="806879"/>
          </a:xfrm>
          <a:prstGeom prst="rect">
            <a:avLst/>
          </a:prstGeom>
        </p:spPr>
      </p:pic>
      <p:pic>
        <p:nvPicPr>
          <p:cNvPr id="17" name="Gráfico 16" descr="Badge Tick1 con relleno sólido">
            <a:extLst>
              <a:ext uri="{FF2B5EF4-FFF2-40B4-BE49-F238E27FC236}">
                <a16:creationId xmlns:a16="http://schemas.microsoft.com/office/drawing/2014/main" id="{D528DEBF-A32A-8010-E159-8156D95C93BD}"/>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5302464" y="2877673"/>
            <a:ext cx="806879" cy="806879"/>
          </a:xfrm>
          <a:prstGeom prst="rect">
            <a:avLst/>
          </a:prstGeom>
        </p:spPr>
      </p:pic>
      <p:pic>
        <p:nvPicPr>
          <p:cNvPr id="18" name="Gráfico 17" descr="Badge Cross con relleno sólido">
            <a:extLst>
              <a:ext uri="{FF2B5EF4-FFF2-40B4-BE49-F238E27FC236}">
                <a16:creationId xmlns:a16="http://schemas.microsoft.com/office/drawing/2014/main" id="{008A2B3C-3C03-E5E8-C6F8-6FDC7086F01D}"/>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6480481" y="2877673"/>
            <a:ext cx="806879" cy="806879"/>
          </a:xfrm>
          <a:prstGeom prst="rect">
            <a:avLst/>
          </a:prstGeom>
        </p:spPr>
      </p:pic>
      <p:pic>
        <p:nvPicPr>
          <p:cNvPr id="19" name="Gráfico 18" descr="Books on shelf con relleno sólido">
            <a:extLst>
              <a:ext uri="{FF2B5EF4-FFF2-40B4-BE49-F238E27FC236}">
                <a16:creationId xmlns:a16="http://schemas.microsoft.com/office/drawing/2014/main" id="{FF1D0059-5231-AB05-1C47-91E6870C91C3}"/>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7798642" y="2877673"/>
            <a:ext cx="806879" cy="806879"/>
          </a:xfrm>
          <a:prstGeom prst="rect">
            <a:avLst/>
          </a:prstGeom>
        </p:spPr>
      </p:pic>
      <p:pic>
        <p:nvPicPr>
          <p:cNvPr id="20" name="Gráfico 19" descr="Warning con relleno sólido">
            <a:extLst>
              <a:ext uri="{FF2B5EF4-FFF2-40B4-BE49-F238E27FC236}">
                <a16:creationId xmlns:a16="http://schemas.microsoft.com/office/drawing/2014/main" id="{C03CEF08-A646-AB72-CC45-F4A7AFDA95BC}"/>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9116803" y="2877673"/>
            <a:ext cx="806879" cy="806879"/>
          </a:xfrm>
          <a:prstGeom prst="rect">
            <a:avLst/>
          </a:prstGeom>
        </p:spPr>
      </p:pic>
      <p:pic>
        <p:nvPicPr>
          <p:cNvPr id="21" name="Gráfico 20" descr="Bookmark con relleno sólido">
            <a:extLst>
              <a:ext uri="{FF2B5EF4-FFF2-40B4-BE49-F238E27FC236}">
                <a16:creationId xmlns:a16="http://schemas.microsoft.com/office/drawing/2014/main" id="{257C8AB6-7DDE-DD21-ABF0-65C6B643782E}"/>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0434964" y="2877673"/>
            <a:ext cx="806879" cy="806879"/>
          </a:xfrm>
          <a:prstGeom prst="rect">
            <a:avLst/>
          </a:prstGeom>
        </p:spPr>
      </p:pic>
      <p:pic>
        <p:nvPicPr>
          <p:cNvPr id="22" name="Gráfico 21" descr="Scribble con relleno sólido">
            <a:extLst>
              <a:ext uri="{FF2B5EF4-FFF2-40B4-BE49-F238E27FC236}">
                <a16:creationId xmlns:a16="http://schemas.microsoft.com/office/drawing/2014/main" id="{765D40E6-1845-3FBA-745D-25D60EC975B6}"/>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956455" y="2877673"/>
            <a:ext cx="806879" cy="806879"/>
          </a:xfrm>
          <a:prstGeom prst="rect">
            <a:avLst/>
          </a:prstGeom>
        </p:spPr>
      </p:pic>
      <p:pic>
        <p:nvPicPr>
          <p:cNvPr id="23" name="Gráfico 22" descr="Professor female con relleno sólido">
            <a:extLst>
              <a:ext uri="{FF2B5EF4-FFF2-40B4-BE49-F238E27FC236}">
                <a16:creationId xmlns:a16="http://schemas.microsoft.com/office/drawing/2014/main" id="{B84E110B-E71A-465D-3B8A-5722CFE54EEF}"/>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953982" y="3946452"/>
            <a:ext cx="806879" cy="806879"/>
          </a:xfrm>
          <a:prstGeom prst="rect">
            <a:avLst/>
          </a:prstGeom>
        </p:spPr>
      </p:pic>
      <p:pic>
        <p:nvPicPr>
          <p:cNvPr id="24" name="Gráfico 23" descr="Apple con relleno sólido">
            <a:extLst>
              <a:ext uri="{FF2B5EF4-FFF2-40B4-BE49-F238E27FC236}">
                <a16:creationId xmlns:a16="http://schemas.microsoft.com/office/drawing/2014/main" id="{A96C2B82-E377-B10A-0D95-8FAAFB6E3328}"/>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2946430" y="3946452"/>
            <a:ext cx="806879" cy="806879"/>
          </a:xfrm>
          <a:prstGeom prst="rect">
            <a:avLst/>
          </a:prstGeom>
        </p:spPr>
      </p:pic>
      <p:pic>
        <p:nvPicPr>
          <p:cNvPr id="25" name="Gráfico 24" descr="Computer con relleno sólido">
            <a:extLst>
              <a:ext uri="{FF2B5EF4-FFF2-40B4-BE49-F238E27FC236}">
                <a16:creationId xmlns:a16="http://schemas.microsoft.com/office/drawing/2014/main" id="{7B1620D6-FE13-9656-6809-90DEFBFA9AB8}"/>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4124447" y="3946452"/>
            <a:ext cx="806879" cy="806879"/>
          </a:xfrm>
          <a:prstGeom prst="rect">
            <a:avLst/>
          </a:prstGeom>
        </p:spPr>
      </p:pic>
      <p:pic>
        <p:nvPicPr>
          <p:cNvPr id="26" name="Gráfico 25" descr="Badge Tick1 con relleno sólido">
            <a:extLst>
              <a:ext uri="{FF2B5EF4-FFF2-40B4-BE49-F238E27FC236}">
                <a16:creationId xmlns:a16="http://schemas.microsoft.com/office/drawing/2014/main" id="{18D42504-123B-0AA8-6F80-5C65F36C512E}"/>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5302464" y="3946452"/>
            <a:ext cx="806879" cy="806879"/>
          </a:xfrm>
          <a:prstGeom prst="rect">
            <a:avLst/>
          </a:prstGeom>
        </p:spPr>
      </p:pic>
      <p:pic>
        <p:nvPicPr>
          <p:cNvPr id="27" name="Gráfico 26" descr="Badge Cross con relleno sólido">
            <a:extLst>
              <a:ext uri="{FF2B5EF4-FFF2-40B4-BE49-F238E27FC236}">
                <a16:creationId xmlns:a16="http://schemas.microsoft.com/office/drawing/2014/main" id="{7FC01455-1ED1-BCA4-7603-FBBF1FF4F41C}"/>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6480481" y="3946452"/>
            <a:ext cx="806879" cy="806879"/>
          </a:xfrm>
          <a:prstGeom prst="rect">
            <a:avLst/>
          </a:prstGeom>
        </p:spPr>
      </p:pic>
      <p:pic>
        <p:nvPicPr>
          <p:cNvPr id="28" name="Gráfico 27" descr="Books on shelf con relleno sólido">
            <a:extLst>
              <a:ext uri="{FF2B5EF4-FFF2-40B4-BE49-F238E27FC236}">
                <a16:creationId xmlns:a16="http://schemas.microsoft.com/office/drawing/2014/main" id="{AE02304E-65F8-A997-0690-92DD52CCFA73}"/>
              </a:ext>
            </a:extLst>
          </p:cNvPr>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7798642" y="3946452"/>
            <a:ext cx="806879" cy="806879"/>
          </a:xfrm>
          <a:prstGeom prst="rect">
            <a:avLst/>
          </a:prstGeom>
        </p:spPr>
      </p:pic>
      <p:pic>
        <p:nvPicPr>
          <p:cNvPr id="29" name="Gráfico 28" descr="Warning con relleno sólido">
            <a:extLst>
              <a:ext uri="{FF2B5EF4-FFF2-40B4-BE49-F238E27FC236}">
                <a16:creationId xmlns:a16="http://schemas.microsoft.com/office/drawing/2014/main" id="{3C3BD34B-654B-F77D-0727-71552D1838FC}"/>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9116803" y="3946452"/>
            <a:ext cx="806879" cy="806879"/>
          </a:xfrm>
          <a:prstGeom prst="rect">
            <a:avLst/>
          </a:prstGeom>
        </p:spPr>
      </p:pic>
      <p:pic>
        <p:nvPicPr>
          <p:cNvPr id="30" name="Gráfico 29" descr="Bookmark con relleno sólido">
            <a:extLst>
              <a:ext uri="{FF2B5EF4-FFF2-40B4-BE49-F238E27FC236}">
                <a16:creationId xmlns:a16="http://schemas.microsoft.com/office/drawing/2014/main" id="{13CA9299-0D5A-6D30-7F3D-301F4CFD49A1}"/>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10434964" y="3946452"/>
            <a:ext cx="806879" cy="806879"/>
          </a:xfrm>
          <a:prstGeom prst="rect">
            <a:avLst/>
          </a:prstGeom>
        </p:spPr>
      </p:pic>
      <p:pic>
        <p:nvPicPr>
          <p:cNvPr id="31" name="Gráfico 30" descr="Scribble con relleno sólido">
            <a:extLst>
              <a:ext uri="{FF2B5EF4-FFF2-40B4-BE49-F238E27FC236}">
                <a16:creationId xmlns:a16="http://schemas.microsoft.com/office/drawing/2014/main" id="{255E3DF8-38B2-F0B0-6462-8A8A4E07AC7A}"/>
              </a:ext>
            </a:extLst>
          </p:cNvPr>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956455" y="3946452"/>
            <a:ext cx="806879" cy="806879"/>
          </a:xfrm>
          <a:prstGeom prst="rect">
            <a:avLst/>
          </a:prstGeom>
        </p:spPr>
      </p:pic>
      <p:pic>
        <p:nvPicPr>
          <p:cNvPr id="32" name="Gráfico 31" descr="Professor female con relleno sólido">
            <a:extLst>
              <a:ext uri="{FF2B5EF4-FFF2-40B4-BE49-F238E27FC236}">
                <a16:creationId xmlns:a16="http://schemas.microsoft.com/office/drawing/2014/main" id="{D955D5A0-4C79-2699-C3F9-321FB60B0A70}"/>
              </a:ext>
            </a:extLst>
          </p:cNvPr>
          <p:cNvPicPr>
            <a:picLocks noChangeAspect="1"/>
          </p:cNvPicPr>
          <p:nvPr/>
        </p:nvPicPr>
        <p:blipFill>
          <a:blip r:embed="rId57">
            <a:extLst>
              <a:ext uri="{96DAC541-7B7A-43D3-8B79-37D633B846F1}">
                <asvg:svgBlip xmlns:asvg="http://schemas.microsoft.com/office/drawing/2016/SVG/main" r:embed="rId58"/>
              </a:ext>
            </a:extLst>
          </a:blip>
          <a:srcRect/>
          <a:stretch/>
        </p:blipFill>
        <p:spPr>
          <a:xfrm>
            <a:off x="1953982" y="4932104"/>
            <a:ext cx="806879" cy="806879"/>
          </a:xfrm>
          <a:prstGeom prst="rect">
            <a:avLst/>
          </a:prstGeom>
        </p:spPr>
      </p:pic>
      <p:pic>
        <p:nvPicPr>
          <p:cNvPr id="33" name="Gráfico 32" descr="Apple con relleno sólido">
            <a:extLst>
              <a:ext uri="{FF2B5EF4-FFF2-40B4-BE49-F238E27FC236}">
                <a16:creationId xmlns:a16="http://schemas.microsoft.com/office/drawing/2014/main" id="{11C92EA1-2310-C4E4-FE84-240F3B334AC9}"/>
              </a:ext>
            </a:extLst>
          </p:cNvPr>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2946430" y="4932104"/>
            <a:ext cx="806879" cy="806879"/>
          </a:xfrm>
          <a:prstGeom prst="rect">
            <a:avLst/>
          </a:prstGeom>
        </p:spPr>
      </p:pic>
      <p:pic>
        <p:nvPicPr>
          <p:cNvPr id="34" name="Gráfico 33" descr="Computer con relleno sólido">
            <a:extLst>
              <a:ext uri="{FF2B5EF4-FFF2-40B4-BE49-F238E27FC236}">
                <a16:creationId xmlns:a16="http://schemas.microsoft.com/office/drawing/2014/main" id="{E7AB3F1F-F9DE-00A9-C129-D7060A99660D}"/>
              </a:ext>
            </a:extLst>
          </p:cNvPr>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4124447" y="4932104"/>
            <a:ext cx="806879" cy="806879"/>
          </a:xfrm>
          <a:prstGeom prst="rect">
            <a:avLst/>
          </a:prstGeom>
        </p:spPr>
      </p:pic>
      <p:pic>
        <p:nvPicPr>
          <p:cNvPr id="35" name="Gráfico 34" descr="Badge Tick1 con relleno sólido">
            <a:extLst>
              <a:ext uri="{FF2B5EF4-FFF2-40B4-BE49-F238E27FC236}">
                <a16:creationId xmlns:a16="http://schemas.microsoft.com/office/drawing/2014/main" id="{BA86693C-16D7-1F77-AC02-426ED94394C6}"/>
              </a:ext>
            </a:extLst>
          </p:cNvPr>
          <p:cNvPicPr>
            <a:picLocks noChangeAspect="1"/>
          </p:cNvPicPr>
          <p:nvPr/>
        </p:nvPicPr>
        <p:blipFill>
          <a:blip r:embed="rId63">
            <a:extLst>
              <a:ext uri="{96DAC541-7B7A-43D3-8B79-37D633B846F1}">
                <asvg:svgBlip xmlns:asvg="http://schemas.microsoft.com/office/drawing/2016/SVG/main" r:embed="rId64"/>
              </a:ext>
            </a:extLst>
          </a:blip>
          <a:srcRect/>
          <a:stretch/>
        </p:blipFill>
        <p:spPr>
          <a:xfrm>
            <a:off x="5302464" y="4932104"/>
            <a:ext cx="806879" cy="806879"/>
          </a:xfrm>
          <a:prstGeom prst="rect">
            <a:avLst/>
          </a:prstGeom>
        </p:spPr>
      </p:pic>
      <p:pic>
        <p:nvPicPr>
          <p:cNvPr id="36" name="Gráfico 35" descr="Badge Cross con relleno sólido">
            <a:extLst>
              <a:ext uri="{FF2B5EF4-FFF2-40B4-BE49-F238E27FC236}">
                <a16:creationId xmlns:a16="http://schemas.microsoft.com/office/drawing/2014/main" id="{D47E7F86-EFAD-FF2C-F118-C7C8C64BE63B}"/>
              </a:ext>
            </a:extLst>
          </p:cNvPr>
          <p:cNvPicPr>
            <a:picLocks noChangeAspect="1"/>
          </p:cNvPicPr>
          <p:nvPr/>
        </p:nvPicPr>
        <p:blipFill>
          <a:blip r:embed="rId65">
            <a:extLst>
              <a:ext uri="{96DAC541-7B7A-43D3-8B79-37D633B846F1}">
                <asvg:svgBlip xmlns:asvg="http://schemas.microsoft.com/office/drawing/2016/SVG/main" r:embed="rId66"/>
              </a:ext>
            </a:extLst>
          </a:blip>
          <a:srcRect/>
          <a:stretch/>
        </p:blipFill>
        <p:spPr>
          <a:xfrm>
            <a:off x="6480481" y="4932104"/>
            <a:ext cx="806879" cy="806879"/>
          </a:xfrm>
          <a:prstGeom prst="rect">
            <a:avLst/>
          </a:prstGeom>
        </p:spPr>
      </p:pic>
      <p:pic>
        <p:nvPicPr>
          <p:cNvPr id="37" name="Gráfico 36" descr="Books on shelf con relleno sólido">
            <a:extLst>
              <a:ext uri="{FF2B5EF4-FFF2-40B4-BE49-F238E27FC236}">
                <a16:creationId xmlns:a16="http://schemas.microsoft.com/office/drawing/2014/main" id="{BE4FF5D8-2F57-DCAC-0A60-013DF58F40DA}"/>
              </a:ext>
            </a:extLst>
          </p:cNvPr>
          <p:cNvPicPr>
            <a:picLocks noChangeAspect="1"/>
          </p:cNvPicPr>
          <p:nvPr/>
        </p:nvPicPr>
        <p:blipFill>
          <a:blip r:embed="rId67">
            <a:extLst>
              <a:ext uri="{96DAC541-7B7A-43D3-8B79-37D633B846F1}">
                <asvg:svgBlip xmlns:asvg="http://schemas.microsoft.com/office/drawing/2016/SVG/main" r:embed="rId68"/>
              </a:ext>
            </a:extLst>
          </a:blip>
          <a:srcRect/>
          <a:stretch/>
        </p:blipFill>
        <p:spPr>
          <a:xfrm>
            <a:off x="7798642" y="4932104"/>
            <a:ext cx="806879" cy="806879"/>
          </a:xfrm>
          <a:prstGeom prst="rect">
            <a:avLst/>
          </a:prstGeom>
        </p:spPr>
      </p:pic>
      <p:pic>
        <p:nvPicPr>
          <p:cNvPr id="38" name="Gráfico 37" descr="Warning con relleno sólido">
            <a:extLst>
              <a:ext uri="{FF2B5EF4-FFF2-40B4-BE49-F238E27FC236}">
                <a16:creationId xmlns:a16="http://schemas.microsoft.com/office/drawing/2014/main" id="{C15DC03E-221D-AAD5-B55A-90433F8B944C}"/>
              </a:ext>
            </a:extLst>
          </p:cNvPr>
          <p:cNvPicPr>
            <a:picLocks noChangeAspect="1"/>
          </p:cNvPicPr>
          <p:nvPr/>
        </p:nvPicPr>
        <p:blipFill>
          <a:blip r:embed="rId69">
            <a:extLst>
              <a:ext uri="{96DAC541-7B7A-43D3-8B79-37D633B846F1}">
                <asvg:svgBlip xmlns:asvg="http://schemas.microsoft.com/office/drawing/2016/SVG/main" r:embed="rId70"/>
              </a:ext>
            </a:extLst>
          </a:blip>
          <a:srcRect/>
          <a:stretch/>
        </p:blipFill>
        <p:spPr>
          <a:xfrm>
            <a:off x="9116803" y="4932104"/>
            <a:ext cx="806879" cy="806879"/>
          </a:xfrm>
          <a:prstGeom prst="rect">
            <a:avLst/>
          </a:prstGeom>
        </p:spPr>
      </p:pic>
      <p:pic>
        <p:nvPicPr>
          <p:cNvPr id="39" name="Gráfico 38" descr="Bookmark con relleno sólido">
            <a:extLst>
              <a:ext uri="{FF2B5EF4-FFF2-40B4-BE49-F238E27FC236}">
                <a16:creationId xmlns:a16="http://schemas.microsoft.com/office/drawing/2014/main" id="{157A652E-9C27-342A-FAC8-FB4A809AD5FE}"/>
              </a:ext>
            </a:extLst>
          </p:cNvPr>
          <p:cNvPicPr>
            <a:picLocks noChangeAspect="1"/>
          </p:cNvPicPr>
          <p:nvPr/>
        </p:nvPicPr>
        <p:blipFill>
          <a:blip r:embed="rId71">
            <a:extLst>
              <a:ext uri="{96DAC541-7B7A-43D3-8B79-37D633B846F1}">
                <asvg:svgBlip xmlns:asvg="http://schemas.microsoft.com/office/drawing/2016/SVG/main" r:embed="rId72"/>
              </a:ext>
            </a:extLst>
          </a:blip>
          <a:srcRect/>
          <a:stretch/>
        </p:blipFill>
        <p:spPr>
          <a:xfrm>
            <a:off x="10434964" y="4932104"/>
            <a:ext cx="806879" cy="806879"/>
          </a:xfrm>
          <a:prstGeom prst="rect">
            <a:avLst/>
          </a:prstGeom>
        </p:spPr>
      </p:pic>
      <p:pic>
        <p:nvPicPr>
          <p:cNvPr id="40" name="Gráfico 39" descr="Scribble con relleno sólido">
            <a:extLst>
              <a:ext uri="{FF2B5EF4-FFF2-40B4-BE49-F238E27FC236}">
                <a16:creationId xmlns:a16="http://schemas.microsoft.com/office/drawing/2014/main" id="{A024EBB2-9F6C-EBE1-C583-14BA64742433}"/>
              </a:ext>
            </a:extLst>
          </p:cNvPr>
          <p:cNvPicPr>
            <a:picLocks noChangeAspect="1"/>
          </p:cNvPicPr>
          <p:nvPr/>
        </p:nvPicPr>
        <p:blipFill>
          <a:blip r:embed="rId73">
            <a:extLst>
              <a:ext uri="{96DAC541-7B7A-43D3-8B79-37D633B846F1}">
                <asvg:svgBlip xmlns:asvg="http://schemas.microsoft.com/office/drawing/2016/SVG/main" r:embed="rId74"/>
              </a:ext>
            </a:extLst>
          </a:blip>
          <a:srcRect/>
          <a:stretch/>
        </p:blipFill>
        <p:spPr>
          <a:xfrm>
            <a:off x="956455" y="4932104"/>
            <a:ext cx="806879" cy="806879"/>
          </a:xfrm>
          <a:prstGeom prst="rect">
            <a:avLst/>
          </a:prstGeom>
        </p:spPr>
      </p:pic>
    </p:spTree>
    <p:extLst>
      <p:ext uri="{BB962C8B-B14F-4D97-AF65-F5344CB8AC3E}">
        <p14:creationId xmlns:p14="http://schemas.microsoft.com/office/powerpoint/2010/main" val="2821900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8CCD1F4-FE81-7AF2-90E6-CB756E20B3C5}"/>
            </a:ext>
          </a:extLst>
        </p:cNvPr>
        <p:cNvGrpSpPr/>
        <p:nvPr/>
      </p:nvGrpSpPr>
      <p:grpSpPr>
        <a:xfrm>
          <a:off x="0" y="0"/>
          <a:ext cx="0" cy="0"/>
          <a:chOff x="0" y="0"/>
          <a:chExt cx="0" cy="0"/>
        </a:xfrm>
      </p:grpSpPr>
      <p:sp>
        <p:nvSpPr>
          <p:cNvPr id="13" name="Google Shape;120;p7">
            <a:extLst>
              <a:ext uri="{FF2B5EF4-FFF2-40B4-BE49-F238E27FC236}">
                <a16:creationId xmlns:a16="http://schemas.microsoft.com/office/drawing/2014/main" id="{EC855B28-B3B8-4C3A-03D4-99FE29C7E22E}"/>
              </a:ext>
            </a:extLst>
          </p:cNvPr>
          <p:cNvSpPr txBox="1">
            <a:spLocks/>
          </p:cNvSpPr>
          <p:nvPr/>
        </p:nvSpPr>
        <p:spPr>
          <a:xfrm>
            <a:off x="573457" y="382898"/>
            <a:ext cx="6067888" cy="4479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C2148"/>
              </a:buClr>
              <a:buSzPts val="3000"/>
              <a:buFont typeface="Noto Sans SemiBold"/>
              <a:buNone/>
              <a:defRPr sz="3000" b="1" i="0" u="none" strike="noStrike" cap="none">
                <a:solidFill>
                  <a:srgbClr val="9C2148"/>
                </a:solidFill>
                <a:latin typeface="Noto Sans SemiBold"/>
                <a:ea typeface="Noto Sans SemiBold"/>
                <a:cs typeface="Noto Sans SemiBold"/>
                <a:sym typeface="Noto Sans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MX" dirty="0">
                <a:solidFill>
                  <a:srgbClr val="20413B"/>
                </a:solidFill>
                <a:latin typeface="Arial Black" panose="020B0604020202020204" pitchFamily="34" charset="0"/>
                <a:ea typeface="Noto Sans Black" panose="020B0502040504020204" pitchFamily="34" charset="0"/>
                <a:cs typeface="Arial Black" panose="020B0604020202020204" pitchFamily="34" charset="0"/>
              </a:rPr>
              <a:t>TITULO</a:t>
            </a:r>
          </a:p>
        </p:txBody>
      </p:sp>
      <p:sp>
        <p:nvSpPr>
          <p:cNvPr id="2" name="Rectángulo redondeado 1">
            <a:extLst>
              <a:ext uri="{FF2B5EF4-FFF2-40B4-BE49-F238E27FC236}">
                <a16:creationId xmlns:a16="http://schemas.microsoft.com/office/drawing/2014/main" id="{28BC120A-7635-3673-5E9D-E00CD7009CAA}"/>
              </a:ext>
            </a:extLst>
          </p:cNvPr>
          <p:cNvSpPr/>
          <p:nvPr/>
        </p:nvSpPr>
        <p:spPr>
          <a:xfrm>
            <a:off x="9108893" y="1885209"/>
            <a:ext cx="2420221" cy="382385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2000" dirty="0">
              <a:solidFill>
                <a:schemeClr val="bg1"/>
              </a:solidFill>
              <a:latin typeface="Noto Sans Black"/>
            </a:endParaRPr>
          </a:p>
          <a:p>
            <a:pPr algn="ctr"/>
            <a:endParaRPr lang="es-MX" sz="2000" dirty="0">
              <a:solidFill>
                <a:schemeClr val="bg1"/>
              </a:solidFill>
              <a:latin typeface="Noto Sans Black"/>
            </a:endParaRPr>
          </a:p>
          <a:p>
            <a:pPr algn="ctr"/>
            <a:r>
              <a:rPr lang="es-MX" sz="2000" b="1" dirty="0">
                <a:solidFill>
                  <a:schemeClr val="bg1"/>
                </a:solidFill>
                <a:latin typeface="Arial Black" panose="020B0604020202020204" pitchFamily="34" charset="0"/>
                <a:cs typeface="Arial Black" panose="020B0604020202020204" pitchFamily="34" charset="0"/>
              </a:rPr>
              <a:t>Aenean ac porta ex</a:t>
            </a:r>
          </a:p>
          <a:p>
            <a:pPr algn="ctr"/>
            <a:endParaRPr lang="es-MX" sz="2000" dirty="0">
              <a:solidFill>
                <a:schemeClr val="bg1"/>
              </a:solidFill>
              <a:latin typeface="Noto Sans Black"/>
            </a:endParaRPr>
          </a:p>
          <a:p>
            <a:pPr algn="ctr"/>
            <a:r>
              <a:rPr lang="es-MX" sz="1200" dirty="0">
                <a:solidFill>
                  <a:schemeClr val="bg1"/>
                </a:solidFill>
                <a:latin typeface="Arial" panose="020B0604020202020204" pitchFamily="34" charset="0"/>
                <a:cs typeface="Arial" panose="020B0604020202020204" pitchFamily="34" charset="0"/>
              </a:rPr>
              <a:t>Class aptent taciti sociosqu ad litora torquent per conubia nostra, per inceptos himenaeos</a:t>
            </a:r>
            <a:endParaRPr lang="es-MX" sz="1200" dirty="0">
              <a:latin typeface="Arial" panose="020B060402020202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9F9DA7F1-E222-1C99-1809-2B90FA73F7E1}"/>
              </a:ext>
            </a:extLst>
          </p:cNvPr>
          <p:cNvGrpSpPr/>
          <p:nvPr/>
        </p:nvGrpSpPr>
        <p:grpSpPr>
          <a:xfrm>
            <a:off x="9794378" y="2203983"/>
            <a:ext cx="1049250" cy="1049250"/>
            <a:chOff x="9709794" y="2404004"/>
            <a:chExt cx="1049250" cy="1049250"/>
          </a:xfrm>
        </p:grpSpPr>
        <p:pic>
          <p:nvPicPr>
            <p:cNvPr id="41" name="Gráfico 40" descr="GMO con relleno sólido">
              <a:extLst>
                <a:ext uri="{FF2B5EF4-FFF2-40B4-BE49-F238E27FC236}">
                  <a16:creationId xmlns:a16="http://schemas.microsoft.com/office/drawing/2014/main" id="{6D5D642F-CE50-D3B9-FE3B-EBFF9D7A2FC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52796" y="2547006"/>
              <a:ext cx="763246" cy="763246"/>
            </a:xfrm>
            <a:prstGeom prst="rect">
              <a:avLst/>
            </a:prstGeom>
          </p:spPr>
        </p:pic>
        <p:sp>
          <p:nvSpPr>
            <p:cNvPr id="42" name="Elipse 41">
              <a:extLst>
                <a:ext uri="{FF2B5EF4-FFF2-40B4-BE49-F238E27FC236}">
                  <a16:creationId xmlns:a16="http://schemas.microsoft.com/office/drawing/2014/main" id="{CC60A6FE-6FA0-AA8F-2442-18FBFB8B640C}"/>
                </a:ext>
              </a:extLst>
            </p:cNvPr>
            <p:cNvSpPr/>
            <p:nvPr/>
          </p:nvSpPr>
          <p:spPr>
            <a:xfrm>
              <a:off x="9709794" y="2404004"/>
              <a:ext cx="1049250" cy="104925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43" name="Gráfico 42" descr="Checkmark con relleno sólido">
            <a:extLst>
              <a:ext uri="{FF2B5EF4-FFF2-40B4-BE49-F238E27FC236}">
                <a16:creationId xmlns:a16="http://schemas.microsoft.com/office/drawing/2014/main" id="{3017B144-3017-1FF1-016A-C163E47654A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19243" y="4932504"/>
            <a:ext cx="399519" cy="399519"/>
          </a:xfrm>
          <a:prstGeom prst="rect">
            <a:avLst/>
          </a:prstGeom>
        </p:spPr>
      </p:pic>
      <p:sp>
        <p:nvSpPr>
          <p:cNvPr id="44" name="Rectángulo redondeado 43">
            <a:extLst>
              <a:ext uri="{FF2B5EF4-FFF2-40B4-BE49-F238E27FC236}">
                <a16:creationId xmlns:a16="http://schemas.microsoft.com/office/drawing/2014/main" id="{00EDB75D-A7B1-101E-5F54-6768DE3B560B}"/>
              </a:ext>
            </a:extLst>
          </p:cNvPr>
          <p:cNvSpPr/>
          <p:nvPr/>
        </p:nvSpPr>
        <p:spPr>
          <a:xfrm>
            <a:off x="6365693" y="1885209"/>
            <a:ext cx="2420221" cy="3823855"/>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2000" dirty="0">
              <a:solidFill>
                <a:schemeClr val="bg1"/>
              </a:solidFill>
              <a:latin typeface="Noto Sans Black"/>
            </a:endParaRPr>
          </a:p>
          <a:p>
            <a:pPr algn="ctr"/>
            <a:endParaRPr lang="es-MX" sz="2000" dirty="0">
              <a:solidFill>
                <a:schemeClr val="bg1"/>
              </a:solidFill>
              <a:latin typeface="Noto Sans Black"/>
            </a:endParaRPr>
          </a:p>
          <a:p>
            <a:pPr algn="ctr"/>
            <a:r>
              <a:rPr lang="es-MX" sz="2000" b="1" dirty="0">
                <a:solidFill>
                  <a:schemeClr val="bg1"/>
                </a:solidFill>
                <a:latin typeface="Arial Black" panose="020B0604020202020204" pitchFamily="34" charset="0"/>
                <a:cs typeface="Arial Black" panose="020B0604020202020204" pitchFamily="34" charset="0"/>
              </a:rPr>
              <a:t>Aenean ac porta ex</a:t>
            </a:r>
          </a:p>
          <a:p>
            <a:pPr algn="ctr"/>
            <a:endParaRPr lang="es-MX" sz="2000" dirty="0">
              <a:solidFill>
                <a:schemeClr val="bg1"/>
              </a:solidFill>
              <a:latin typeface="Noto Sans Black"/>
            </a:endParaRPr>
          </a:p>
          <a:p>
            <a:pPr algn="ctr"/>
            <a:r>
              <a:rPr lang="es-MX" sz="1200" dirty="0">
                <a:solidFill>
                  <a:schemeClr val="bg1"/>
                </a:solidFill>
                <a:latin typeface="Arial" panose="020B0604020202020204" pitchFamily="34" charset="0"/>
                <a:cs typeface="Arial" panose="020B0604020202020204" pitchFamily="34" charset="0"/>
              </a:rPr>
              <a:t>Class aptent taciti sociosqu ad litora torquent per conubia nostra, per inceptos himenaeos</a:t>
            </a:r>
            <a:endParaRPr lang="es-MX" sz="1200" dirty="0">
              <a:latin typeface="Arial" panose="020B0604020202020204" pitchFamily="34" charset="0"/>
              <a:cs typeface="Arial" panose="020B0604020202020204" pitchFamily="34" charset="0"/>
            </a:endParaRPr>
          </a:p>
        </p:txBody>
      </p:sp>
      <p:grpSp>
        <p:nvGrpSpPr>
          <p:cNvPr id="45" name="Grupo 44">
            <a:extLst>
              <a:ext uri="{FF2B5EF4-FFF2-40B4-BE49-F238E27FC236}">
                <a16:creationId xmlns:a16="http://schemas.microsoft.com/office/drawing/2014/main" id="{A94335E9-61E4-C41C-CCB4-2DF577B262CF}"/>
              </a:ext>
            </a:extLst>
          </p:cNvPr>
          <p:cNvGrpSpPr/>
          <p:nvPr/>
        </p:nvGrpSpPr>
        <p:grpSpPr>
          <a:xfrm>
            <a:off x="7051178" y="2203983"/>
            <a:ext cx="1049250" cy="1049250"/>
            <a:chOff x="9709794" y="2404004"/>
            <a:chExt cx="1049250" cy="1049250"/>
          </a:xfrm>
        </p:grpSpPr>
        <p:pic>
          <p:nvPicPr>
            <p:cNvPr id="46" name="Gráfico 45" descr="GMO con relleno sólido">
              <a:extLst>
                <a:ext uri="{FF2B5EF4-FFF2-40B4-BE49-F238E27FC236}">
                  <a16:creationId xmlns:a16="http://schemas.microsoft.com/office/drawing/2014/main" id="{DC22B83E-89A8-A8AE-2F90-43EA84BCDFA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52796" y="2547006"/>
              <a:ext cx="763246" cy="763246"/>
            </a:xfrm>
            <a:prstGeom prst="rect">
              <a:avLst/>
            </a:prstGeom>
          </p:spPr>
        </p:pic>
        <p:sp>
          <p:nvSpPr>
            <p:cNvPr id="47" name="Elipse 46">
              <a:extLst>
                <a:ext uri="{FF2B5EF4-FFF2-40B4-BE49-F238E27FC236}">
                  <a16:creationId xmlns:a16="http://schemas.microsoft.com/office/drawing/2014/main" id="{69C3CF59-2305-9430-FAF7-ECA56391BB58}"/>
                </a:ext>
              </a:extLst>
            </p:cNvPr>
            <p:cNvSpPr/>
            <p:nvPr/>
          </p:nvSpPr>
          <p:spPr>
            <a:xfrm>
              <a:off x="9709794" y="2404004"/>
              <a:ext cx="1049250" cy="104925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48" name="Gráfico 47" descr="Checkmark con relleno sólido">
            <a:extLst>
              <a:ext uri="{FF2B5EF4-FFF2-40B4-BE49-F238E27FC236}">
                <a16:creationId xmlns:a16="http://schemas.microsoft.com/office/drawing/2014/main" id="{1B1FCD8F-8130-4720-7B23-D1BE0F62BDB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376043" y="4932504"/>
            <a:ext cx="399519" cy="399519"/>
          </a:xfrm>
          <a:prstGeom prst="rect">
            <a:avLst/>
          </a:prstGeom>
        </p:spPr>
      </p:pic>
      <p:sp>
        <p:nvSpPr>
          <p:cNvPr id="49" name="Rectángulo redondeado 48">
            <a:extLst>
              <a:ext uri="{FF2B5EF4-FFF2-40B4-BE49-F238E27FC236}">
                <a16:creationId xmlns:a16="http://schemas.microsoft.com/office/drawing/2014/main" id="{5AA962A3-DBB7-DE76-3475-6ACAF43913C5}"/>
              </a:ext>
            </a:extLst>
          </p:cNvPr>
          <p:cNvSpPr/>
          <p:nvPr/>
        </p:nvSpPr>
        <p:spPr>
          <a:xfrm>
            <a:off x="3622493" y="1885209"/>
            <a:ext cx="2420221" cy="3823855"/>
          </a:xfrm>
          <a:prstGeom prst="round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2000" dirty="0">
              <a:solidFill>
                <a:schemeClr val="bg1"/>
              </a:solidFill>
              <a:latin typeface="Noto Sans Black"/>
            </a:endParaRPr>
          </a:p>
          <a:p>
            <a:pPr algn="ctr"/>
            <a:endParaRPr lang="es-MX" sz="2000" dirty="0">
              <a:solidFill>
                <a:schemeClr val="bg1"/>
              </a:solidFill>
              <a:latin typeface="Noto Sans Black"/>
            </a:endParaRPr>
          </a:p>
          <a:p>
            <a:pPr algn="ctr"/>
            <a:r>
              <a:rPr lang="es-MX" sz="2000" b="1" dirty="0">
                <a:solidFill>
                  <a:schemeClr val="bg1"/>
                </a:solidFill>
                <a:latin typeface="Arial Black" panose="020B0604020202020204" pitchFamily="34" charset="0"/>
                <a:cs typeface="Arial Black" panose="020B0604020202020204" pitchFamily="34" charset="0"/>
              </a:rPr>
              <a:t>Aenean ac porta ex</a:t>
            </a:r>
          </a:p>
          <a:p>
            <a:pPr algn="ctr"/>
            <a:endParaRPr lang="es-MX" sz="2000" dirty="0">
              <a:solidFill>
                <a:schemeClr val="bg1"/>
              </a:solidFill>
              <a:latin typeface="Noto Sans Black"/>
            </a:endParaRPr>
          </a:p>
          <a:p>
            <a:pPr algn="ctr"/>
            <a:r>
              <a:rPr lang="es-MX" sz="1200" dirty="0">
                <a:solidFill>
                  <a:schemeClr val="bg1"/>
                </a:solidFill>
                <a:latin typeface="Arial" panose="020B0604020202020204" pitchFamily="34" charset="0"/>
                <a:cs typeface="Arial" panose="020B0604020202020204" pitchFamily="34" charset="0"/>
              </a:rPr>
              <a:t>Class aptent taciti sociosqu ad litora torquent per conubia nostra, per inceptos himenaeos</a:t>
            </a:r>
            <a:endParaRPr lang="es-MX" sz="1200" dirty="0">
              <a:latin typeface="Arial" panose="020B0604020202020204" pitchFamily="34" charset="0"/>
              <a:cs typeface="Arial" panose="020B0604020202020204" pitchFamily="34" charset="0"/>
            </a:endParaRPr>
          </a:p>
        </p:txBody>
      </p:sp>
      <p:grpSp>
        <p:nvGrpSpPr>
          <p:cNvPr id="50" name="Grupo 49">
            <a:extLst>
              <a:ext uri="{FF2B5EF4-FFF2-40B4-BE49-F238E27FC236}">
                <a16:creationId xmlns:a16="http://schemas.microsoft.com/office/drawing/2014/main" id="{3C48C7BB-2134-B382-4314-ED750B45208A}"/>
              </a:ext>
            </a:extLst>
          </p:cNvPr>
          <p:cNvGrpSpPr/>
          <p:nvPr/>
        </p:nvGrpSpPr>
        <p:grpSpPr>
          <a:xfrm>
            <a:off x="4307978" y="2203983"/>
            <a:ext cx="1049250" cy="1049250"/>
            <a:chOff x="9709794" y="2404004"/>
            <a:chExt cx="1049250" cy="1049250"/>
          </a:xfrm>
        </p:grpSpPr>
        <p:pic>
          <p:nvPicPr>
            <p:cNvPr id="51" name="Gráfico 50" descr="GMO con relleno sólido">
              <a:extLst>
                <a:ext uri="{FF2B5EF4-FFF2-40B4-BE49-F238E27FC236}">
                  <a16:creationId xmlns:a16="http://schemas.microsoft.com/office/drawing/2014/main" id="{F9DF6538-E2EA-F6AB-5628-8300CA24B01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52796" y="2547006"/>
              <a:ext cx="763246" cy="763246"/>
            </a:xfrm>
            <a:prstGeom prst="rect">
              <a:avLst/>
            </a:prstGeom>
          </p:spPr>
        </p:pic>
        <p:sp>
          <p:nvSpPr>
            <p:cNvPr id="52" name="Elipse 51">
              <a:extLst>
                <a:ext uri="{FF2B5EF4-FFF2-40B4-BE49-F238E27FC236}">
                  <a16:creationId xmlns:a16="http://schemas.microsoft.com/office/drawing/2014/main" id="{843419BA-A5DE-CD0E-B6E5-E29F0CE9036C}"/>
                </a:ext>
              </a:extLst>
            </p:cNvPr>
            <p:cNvSpPr/>
            <p:nvPr/>
          </p:nvSpPr>
          <p:spPr>
            <a:xfrm>
              <a:off x="9709794" y="2404004"/>
              <a:ext cx="1049250" cy="104925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53" name="Gráfico 52" descr="Checkmark con relleno sólido">
            <a:extLst>
              <a:ext uri="{FF2B5EF4-FFF2-40B4-BE49-F238E27FC236}">
                <a16:creationId xmlns:a16="http://schemas.microsoft.com/office/drawing/2014/main" id="{536EC98B-B4E1-58AE-6769-6D9E925D205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632843" y="4932504"/>
            <a:ext cx="399519" cy="399519"/>
          </a:xfrm>
          <a:prstGeom prst="rect">
            <a:avLst/>
          </a:prstGeom>
        </p:spPr>
      </p:pic>
      <p:sp>
        <p:nvSpPr>
          <p:cNvPr id="54" name="Rectángulo redondeado 53">
            <a:extLst>
              <a:ext uri="{FF2B5EF4-FFF2-40B4-BE49-F238E27FC236}">
                <a16:creationId xmlns:a16="http://schemas.microsoft.com/office/drawing/2014/main" id="{56D639F6-47E7-5FFF-5C7B-E19764C15D2B}"/>
              </a:ext>
            </a:extLst>
          </p:cNvPr>
          <p:cNvSpPr/>
          <p:nvPr/>
        </p:nvSpPr>
        <p:spPr>
          <a:xfrm>
            <a:off x="879293" y="1885209"/>
            <a:ext cx="2420221" cy="3823855"/>
          </a:xfrm>
          <a:prstGeom prst="roundRect">
            <a:avLst/>
          </a:prstGeom>
          <a:solidFill>
            <a:srgbClr val="2041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2000" dirty="0">
              <a:solidFill>
                <a:schemeClr val="bg1"/>
              </a:solidFill>
              <a:latin typeface="Noto Sans Black"/>
            </a:endParaRPr>
          </a:p>
          <a:p>
            <a:pPr algn="ctr"/>
            <a:endParaRPr lang="es-MX" sz="2000" dirty="0">
              <a:solidFill>
                <a:schemeClr val="bg1"/>
              </a:solidFill>
              <a:latin typeface="Noto Sans Black"/>
            </a:endParaRPr>
          </a:p>
          <a:p>
            <a:pPr algn="ctr"/>
            <a:r>
              <a:rPr lang="es-MX" sz="2000" b="1" dirty="0">
                <a:solidFill>
                  <a:schemeClr val="bg1"/>
                </a:solidFill>
                <a:latin typeface="Arial Black" panose="020B0604020202020204" pitchFamily="34" charset="0"/>
                <a:cs typeface="Arial Black" panose="020B0604020202020204" pitchFamily="34" charset="0"/>
              </a:rPr>
              <a:t>Aenean ac porta ex</a:t>
            </a:r>
          </a:p>
          <a:p>
            <a:pPr algn="ctr"/>
            <a:endParaRPr lang="es-MX" sz="2000" dirty="0">
              <a:solidFill>
                <a:schemeClr val="bg1"/>
              </a:solidFill>
              <a:latin typeface="Noto Sans Black"/>
            </a:endParaRPr>
          </a:p>
          <a:p>
            <a:pPr algn="ctr"/>
            <a:r>
              <a:rPr lang="es-MX" sz="1200" dirty="0">
                <a:solidFill>
                  <a:schemeClr val="bg1"/>
                </a:solidFill>
                <a:latin typeface="Arial" panose="020B0604020202020204" pitchFamily="34" charset="0"/>
                <a:cs typeface="Arial" panose="020B0604020202020204" pitchFamily="34" charset="0"/>
              </a:rPr>
              <a:t>Class aptent taciti sociosqu ad litora torquent per conubia nostra, per inceptos himenaeos</a:t>
            </a:r>
            <a:endParaRPr lang="es-MX" sz="1200" dirty="0">
              <a:latin typeface="Arial" panose="020B0604020202020204" pitchFamily="34" charset="0"/>
              <a:cs typeface="Arial" panose="020B0604020202020204" pitchFamily="34" charset="0"/>
            </a:endParaRPr>
          </a:p>
        </p:txBody>
      </p:sp>
      <p:grpSp>
        <p:nvGrpSpPr>
          <p:cNvPr id="55" name="Grupo 54">
            <a:extLst>
              <a:ext uri="{FF2B5EF4-FFF2-40B4-BE49-F238E27FC236}">
                <a16:creationId xmlns:a16="http://schemas.microsoft.com/office/drawing/2014/main" id="{66A00AB2-5CC3-ACCF-3A19-4A1A3CFCF6E4}"/>
              </a:ext>
            </a:extLst>
          </p:cNvPr>
          <p:cNvGrpSpPr/>
          <p:nvPr/>
        </p:nvGrpSpPr>
        <p:grpSpPr>
          <a:xfrm>
            <a:off x="1564778" y="2203983"/>
            <a:ext cx="1049250" cy="1049250"/>
            <a:chOff x="9709794" y="2404004"/>
            <a:chExt cx="1049250" cy="1049250"/>
          </a:xfrm>
        </p:grpSpPr>
        <p:pic>
          <p:nvPicPr>
            <p:cNvPr id="56" name="Gráfico 55" descr="GMO con relleno sólido">
              <a:extLst>
                <a:ext uri="{FF2B5EF4-FFF2-40B4-BE49-F238E27FC236}">
                  <a16:creationId xmlns:a16="http://schemas.microsoft.com/office/drawing/2014/main" id="{B7046B5C-5DA4-D975-1E91-2521126C87F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52796" y="2547006"/>
              <a:ext cx="763246" cy="763246"/>
            </a:xfrm>
            <a:prstGeom prst="rect">
              <a:avLst/>
            </a:prstGeom>
          </p:spPr>
        </p:pic>
        <p:sp>
          <p:nvSpPr>
            <p:cNvPr id="57" name="Elipse 56">
              <a:extLst>
                <a:ext uri="{FF2B5EF4-FFF2-40B4-BE49-F238E27FC236}">
                  <a16:creationId xmlns:a16="http://schemas.microsoft.com/office/drawing/2014/main" id="{A9233ACA-A01D-8814-1BD4-02F98E2A38FB}"/>
                </a:ext>
              </a:extLst>
            </p:cNvPr>
            <p:cNvSpPr/>
            <p:nvPr/>
          </p:nvSpPr>
          <p:spPr>
            <a:xfrm>
              <a:off x="9709794" y="2404004"/>
              <a:ext cx="1049250" cy="104925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58" name="Gráfico 57" descr="Checkmark con relleno sólido">
            <a:extLst>
              <a:ext uri="{FF2B5EF4-FFF2-40B4-BE49-F238E27FC236}">
                <a16:creationId xmlns:a16="http://schemas.microsoft.com/office/drawing/2014/main" id="{24F6DF8F-253A-E2AD-3ACF-9494284EC70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89643" y="4932504"/>
            <a:ext cx="399519" cy="399519"/>
          </a:xfrm>
          <a:prstGeom prst="rect">
            <a:avLst/>
          </a:prstGeom>
        </p:spPr>
      </p:pic>
    </p:spTree>
    <p:extLst>
      <p:ext uri="{BB962C8B-B14F-4D97-AF65-F5344CB8AC3E}">
        <p14:creationId xmlns:p14="http://schemas.microsoft.com/office/powerpoint/2010/main" val="2503305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20;p7">
            <a:extLst>
              <a:ext uri="{FF2B5EF4-FFF2-40B4-BE49-F238E27FC236}">
                <a16:creationId xmlns:a16="http://schemas.microsoft.com/office/drawing/2014/main" id="{2AC74917-34CD-7EA1-D7B1-76DCED7C2866}"/>
              </a:ext>
            </a:extLst>
          </p:cNvPr>
          <p:cNvSpPr txBox="1">
            <a:spLocks/>
          </p:cNvSpPr>
          <p:nvPr/>
        </p:nvSpPr>
        <p:spPr>
          <a:xfrm>
            <a:off x="573457" y="382898"/>
            <a:ext cx="6067888" cy="4479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C2148"/>
              </a:buClr>
              <a:buSzPts val="3000"/>
              <a:buFont typeface="Noto Sans SemiBold"/>
              <a:buNone/>
              <a:defRPr sz="3000" b="1" i="0" u="none" strike="noStrike" cap="none">
                <a:solidFill>
                  <a:srgbClr val="9C2148"/>
                </a:solidFill>
                <a:latin typeface="Noto Sans SemiBold"/>
                <a:ea typeface="Noto Sans SemiBold"/>
                <a:cs typeface="Noto Sans SemiBold"/>
                <a:sym typeface="Noto Sans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MX" kern="0">
                <a:solidFill>
                  <a:srgbClr val="20413B"/>
                </a:solidFill>
                <a:latin typeface="Arial Black" panose="020B0604020202020204" pitchFamily="34" charset="0"/>
                <a:ea typeface="Noto Sans Black" panose="020B0502040504020204" pitchFamily="34" charset="0"/>
                <a:cs typeface="Arial Black" panose="020B0604020202020204" pitchFamily="34" charset="0"/>
              </a:rPr>
              <a:t>TITULO</a:t>
            </a:r>
            <a:endParaRPr lang="es-MX" kern="0" dirty="0">
              <a:solidFill>
                <a:srgbClr val="20413B"/>
              </a:solidFill>
              <a:latin typeface="Arial Black" panose="020B0604020202020204" pitchFamily="34" charset="0"/>
              <a:ea typeface="Noto Sans Black" panose="020B0502040504020204" pitchFamily="34" charset="0"/>
              <a:cs typeface="Arial Black" panose="020B0604020202020204" pitchFamily="34" charset="0"/>
            </a:endParaRPr>
          </a:p>
        </p:txBody>
      </p:sp>
      <p:sp>
        <p:nvSpPr>
          <p:cNvPr id="6" name="Rectángulo redondeado 5">
            <a:extLst>
              <a:ext uri="{FF2B5EF4-FFF2-40B4-BE49-F238E27FC236}">
                <a16:creationId xmlns:a16="http://schemas.microsoft.com/office/drawing/2014/main" id="{996A1B60-2979-7791-8B18-7048CCE8ADAE}"/>
              </a:ext>
            </a:extLst>
          </p:cNvPr>
          <p:cNvSpPr/>
          <p:nvPr/>
        </p:nvSpPr>
        <p:spPr>
          <a:xfrm>
            <a:off x="9108893" y="1374570"/>
            <a:ext cx="2420221" cy="3823855"/>
          </a:xfrm>
          <a:prstGeom prst="round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2000" dirty="0">
              <a:solidFill>
                <a:schemeClr val="bg1"/>
              </a:solidFill>
              <a:latin typeface="Noto Sans Black"/>
            </a:endParaRPr>
          </a:p>
          <a:p>
            <a:pPr algn="ctr"/>
            <a:endParaRPr lang="es-MX" sz="2000" dirty="0">
              <a:solidFill>
                <a:schemeClr val="bg1"/>
              </a:solidFill>
              <a:latin typeface="Noto Sans Black"/>
            </a:endParaRPr>
          </a:p>
          <a:p>
            <a:pPr algn="ctr"/>
            <a:r>
              <a:rPr lang="es-MX" sz="2000" b="1" dirty="0">
                <a:solidFill>
                  <a:schemeClr val="bg1"/>
                </a:solidFill>
                <a:latin typeface="Arial Black" panose="020B0604020202020204" pitchFamily="34" charset="0"/>
                <a:cs typeface="Arial Black" panose="020B0604020202020204" pitchFamily="34" charset="0"/>
              </a:rPr>
              <a:t>Aenean ac porta ex</a:t>
            </a:r>
          </a:p>
          <a:p>
            <a:pPr algn="ctr"/>
            <a:endParaRPr lang="es-MX" sz="2000" dirty="0">
              <a:solidFill>
                <a:schemeClr val="bg1"/>
              </a:solidFill>
              <a:latin typeface="Noto Sans Black"/>
            </a:endParaRPr>
          </a:p>
          <a:p>
            <a:pPr algn="ctr"/>
            <a:r>
              <a:rPr lang="es-MX" sz="1200" dirty="0">
                <a:solidFill>
                  <a:schemeClr val="bg1"/>
                </a:solidFill>
                <a:latin typeface="Arial" panose="020B0604020202020204" pitchFamily="34" charset="0"/>
                <a:cs typeface="Arial" panose="020B0604020202020204" pitchFamily="34" charset="0"/>
              </a:rPr>
              <a:t>Class aptent taciti sociosqu ad litora torquent per conubia nostra, per inceptos himenaeos</a:t>
            </a:r>
            <a:endParaRPr lang="es-MX" sz="1200" dirty="0">
              <a:latin typeface="Arial" panose="020B0604020202020204" pitchFamily="34" charset="0"/>
              <a:cs typeface="Arial" panose="020B0604020202020204" pitchFamily="34" charset="0"/>
            </a:endParaRPr>
          </a:p>
        </p:txBody>
      </p:sp>
      <p:grpSp>
        <p:nvGrpSpPr>
          <p:cNvPr id="7" name="Grupo 6">
            <a:extLst>
              <a:ext uri="{FF2B5EF4-FFF2-40B4-BE49-F238E27FC236}">
                <a16:creationId xmlns:a16="http://schemas.microsoft.com/office/drawing/2014/main" id="{36DFEC25-D5B2-8AA1-066D-B1E92C98F0CB}"/>
              </a:ext>
            </a:extLst>
          </p:cNvPr>
          <p:cNvGrpSpPr/>
          <p:nvPr/>
        </p:nvGrpSpPr>
        <p:grpSpPr>
          <a:xfrm>
            <a:off x="9794378" y="1693344"/>
            <a:ext cx="1049250" cy="1049250"/>
            <a:chOff x="9709794" y="2404004"/>
            <a:chExt cx="1049250" cy="1049250"/>
          </a:xfrm>
        </p:grpSpPr>
        <p:pic>
          <p:nvPicPr>
            <p:cNvPr id="8" name="Gráfico 7" descr="Bar graph with upward trend con relleno sólido">
              <a:extLst>
                <a:ext uri="{FF2B5EF4-FFF2-40B4-BE49-F238E27FC236}">
                  <a16:creationId xmlns:a16="http://schemas.microsoft.com/office/drawing/2014/main" id="{2F5E3EEE-617E-8CE0-78DF-061C26306C7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52796" y="2547006"/>
              <a:ext cx="763246" cy="763246"/>
            </a:xfrm>
            <a:prstGeom prst="rect">
              <a:avLst/>
            </a:prstGeom>
          </p:spPr>
        </p:pic>
        <p:sp>
          <p:nvSpPr>
            <p:cNvPr id="9" name="Elipse 8">
              <a:extLst>
                <a:ext uri="{FF2B5EF4-FFF2-40B4-BE49-F238E27FC236}">
                  <a16:creationId xmlns:a16="http://schemas.microsoft.com/office/drawing/2014/main" id="{F6CBEEAF-D013-0090-F47D-6B50F66C8B73}"/>
                </a:ext>
              </a:extLst>
            </p:cNvPr>
            <p:cNvSpPr/>
            <p:nvPr/>
          </p:nvSpPr>
          <p:spPr>
            <a:xfrm>
              <a:off x="9709794" y="2404004"/>
              <a:ext cx="1049250" cy="104925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0" name="Gráfico 9" descr="Checkmark con relleno sólido">
            <a:extLst>
              <a:ext uri="{FF2B5EF4-FFF2-40B4-BE49-F238E27FC236}">
                <a16:creationId xmlns:a16="http://schemas.microsoft.com/office/drawing/2014/main" id="{B7CEF74E-FB76-8AC4-8ECB-F09A58FA1F6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19243" y="4421865"/>
            <a:ext cx="399519" cy="399519"/>
          </a:xfrm>
          <a:prstGeom prst="rect">
            <a:avLst/>
          </a:prstGeom>
        </p:spPr>
      </p:pic>
      <p:sp>
        <p:nvSpPr>
          <p:cNvPr id="11" name="Rectángulo redondeado 10">
            <a:extLst>
              <a:ext uri="{FF2B5EF4-FFF2-40B4-BE49-F238E27FC236}">
                <a16:creationId xmlns:a16="http://schemas.microsoft.com/office/drawing/2014/main" id="{8ACBCD4D-8831-0880-9F91-0625D9FBF270}"/>
              </a:ext>
            </a:extLst>
          </p:cNvPr>
          <p:cNvSpPr/>
          <p:nvPr/>
        </p:nvSpPr>
        <p:spPr>
          <a:xfrm>
            <a:off x="6365693" y="1374570"/>
            <a:ext cx="2420221" cy="3823855"/>
          </a:xfrm>
          <a:prstGeom prst="roundRect">
            <a:avLst/>
          </a:prstGeom>
          <a:solidFill>
            <a:srgbClr val="749C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2000" dirty="0">
              <a:solidFill>
                <a:schemeClr val="bg1"/>
              </a:solidFill>
              <a:latin typeface="Noto Sans Black"/>
            </a:endParaRPr>
          </a:p>
          <a:p>
            <a:pPr algn="ctr"/>
            <a:endParaRPr lang="es-MX" sz="2000" dirty="0">
              <a:solidFill>
                <a:schemeClr val="bg1"/>
              </a:solidFill>
              <a:latin typeface="Noto Sans Black"/>
            </a:endParaRPr>
          </a:p>
          <a:p>
            <a:pPr algn="ctr"/>
            <a:r>
              <a:rPr lang="es-MX" sz="2000" b="1" dirty="0">
                <a:solidFill>
                  <a:schemeClr val="bg1"/>
                </a:solidFill>
                <a:latin typeface="Arial Black" panose="020B0604020202020204" pitchFamily="34" charset="0"/>
                <a:cs typeface="Arial Black" panose="020B0604020202020204" pitchFamily="34" charset="0"/>
              </a:rPr>
              <a:t>Aenean ac porta ex</a:t>
            </a:r>
          </a:p>
          <a:p>
            <a:pPr algn="ctr"/>
            <a:endParaRPr lang="es-MX" sz="2000" dirty="0">
              <a:solidFill>
                <a:schemeClr val="bg1"/>
              </a:solidFill>
              <a:latin typeface="Noto Sans Black"/>
            </a:endParaRPr>
          </a:p>
          <a:p>
            <a:pPr algn="ctr"/>
            <a:r>
              <a:rPr lang="es-MX" sz="1200" dirty="0">
                <a:solidFill>
                  <a:schemeClr val="bg1"/>
                </a:solidFill>
                <a:latin typeface="Arial" panose="020B0604020202020204" pitchFamily="34" charset="0"/>
                <a:cs typeface="Arial" panose="020B0604020202020204" pitchFamily="34" charset="0"/>
              </a:rPr>
              <a:t>Class aptent taciti sociosqu ad litora torquent per conubia nostra, per inceptos himenaeos</a:t>
            </a:r>
            <a:endParaRPr lang="es-MX" sz="1200" dirty="0">
              <a:latin typeface="Arial" panose="020B0604020202020204" pitchFamily="34" charset="0"/>
              <a:cs typeface="Arial" panose="020B0604020202020204" pitchFamily="34" charset="0"/>
            </a:endParaRPr>
          </a:p>
        </p:txBody>
      </p:sp>
      <p:grpSp>
        <p:nvGrpSpPr>
          <p:cNvPr id="12" name="Grupo 11">
            <a:extLst>
              <a:ext uri="{FF2B5EF4-FFF2-40B4-BE49-F238E27FC236}">
                <a16:creationId xmlns:a16="http://schemas.microsoft.com/office/drawing/2014/main" id="{0AA41F35-3AA5-F972-EC38-BF8CD4E4EDAD}"/>
              </a:ext>
            </a:extLst>
          </p:cNvPr>
          <p:cNvGrpSpPr/>
          <p:nvPr/>
        </p:nvGrpSpPr>
        <p:grpSpPr>
          <a:xfrm>
            <a:off x="7051178" y="1693344"/>
            <a:ext cx="1049250" cy="1049250"/>
            <a:chOff x="9709794" y="2404004"/>
            <a:chExt cx="1049250" cy="1049250"/>
          </a:xfrm>
        </p:grpSpPr>
        <p:pic>
          <p:nvPicPr>
            <p:cNvPr id="13" name="Gráfico 12" descr="Microscope con relleno sólido">
              <a:extLst>
                <a:ext uri="{FF2B5EF4-FFF2-40B4-BE49-F238E27FC236}">
                  <a16:creationId xmlns:a16="http://schemas.microsoft.com/office/drawing/2014/main" id="{EED73152-8F09-2677-2EF6-915C55C4DB3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852796" y="2547006"/>
              <a:ext cx="763246" cy="763246"/>
            </a:xfrm>
            <a:prstGeom prst="rect">
              <a:avLst/>
            </a:prstGeom>
          </p:spPr>
        </p:pic>
        <p:sp>
          <p:nvSpPr>
            <p:cNvPr id="14" name="Elipse 13">
              <a:extLst>
                <a:ext uri="{FF2B5EF4-FFF2-40B4-BE49-F238E27FC236}">
                  <a16:creationId xmlns:a16="http://schemas.microsoft.com/office/drawing/2014/main" id="{DB8DB932-4B86-F126-F1D2-CF246838040F}"/>
                </a:ext>
              </a:extLst>
            </p:cNvPr>
            <p:cNvSpPr/>
            <p:nvPr/>
          </p:nvSpPr>
          <p:spPr>
            <a:xfrm>
              <a:off x="9709794" y="2404004"/>
              <a:ext cx="1049250" cy="104925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5" name="Gráfico 14" descr="Checkmark con relleno sólido">
            <a:extLst>
              <a:ext uri="{FF2B5EF4-FFF2-40B4-BE49-F238E27FC236}">
                <a16:creationId xmlns:a16="http://schemas.microsoft.com/office/drawing/2014/main" id="{04FBE6F5-783E-724B-0629-2E6BC0C3F99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376043" y="4421865"/>
            <a:ext cx="399519" cy="399519"/>
          </a:xfrm>
          <a:prstGeom prst="rect">
            <a:avLst/>
          </a:prstGeom>
        </p:spPr>
      </p:pic>
      <p:sp>
        <p:nvSpPr>
          <p:cNvPr id="16" name="Rectángulo redondeado 15">
            <a:extLst>
              <a:ext uri="{FF2B5EF4-FFF2-40B4-BE49-F238E27FC236}">
                <a16:creationId xmlns:a16="http://schemas.microsoft.com/office/drawing/2014/main" id="{C4FF8CC7-487F-A406-C9E2-AC046E17D9D8}"/>
              </a:ext>
            </a:extLst>
          </p:cNvPr>
          <p:cNvSpPr/>
          <p:nvPr/>
        </p:nvSpPr>
        <p:spPr>
          <a:xfrm>
            <a:off x="3622493" y="1374570"/>
            <a:ext cx="2420221" cy="3823855"/>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2000" dirty="0">
              <a:solidFill>
                <a:schemeClr val="bg1"/>
              </a:solidFill>
              <a:latin typeface="Noto Sans Black"/>
            </a:endParaRPr>
          </a:p>
          <a:p>
            <a:pPr algn="ctr"/>
            <a:endParaRPr lang="es-MX" sz="2000" dirty="0">
              <a:solidFill>
                <a:schemeClr val="bg1"/>
              </a:solidFill>
              <a:latin typeface="Noto Sans Black"/>
            </a:endParaRPr>
          </a:p>
          <a:p>
            <a:pPr algn="ctr"/>
            <a:r>
              <a:rPr lang="es-MX" sz="2000" b="1" dirty="0">
                <a:solidFill>
                  <a:schemeClr val="bg1"/>
                </a:solidFill>
                <a:latin typeface="Arial Black" panose="020B0604020202020204" pitchFamily="34" charset="0"/>
                <a:cs typeface="Arial Black" panose="020B0604020202020204" pitchFamily="34" charset="0"/>
              </a:rPr>
              <a:t>Aenean ac porta ex</a:t>
            </a:r>
          </a:p>
          <a:p>
            <a:pPr algn="ctr"/>
            <a:endParaRPr lang="es-MX" sz="2000" dirty="0">
              <a:solidFill>
                <a:schemeClr val="bg1"/>
              </a:solidFill>
              <a:latin typeface="Noto Sans Black"/>
            </a:endParaRPr>
          </a:p>
          <a:p>
            <a:pPr algn="ctr"/>
            <a:r>
              <a:rPr lang="es-MX" sz="1200" dirty="0">
                <a:solidFill>
                  <a:schemeClr val="bg1"/>
                </a:solidFill>
                <a:latin typeface="Arial" panose="020B0604020202020204" pitchFamily="34" charset="0"/>
                <a:cs typeface="Arial" panose="020B0604020202020204" pitchFamily="34" charset="0"/>
              </a:rPr>
              <a:t>Class aptent taciti sociosqu ad litora torquent per conubia nostra, per inceptos himenaeos</a:t>
            </a:r>
            <a:endParaRPr lang="es-MX" sz="1200" dirty="0">
              <a:latin typeface="Arial" panose="020B0604020202020204" pitchFamily="34" charset="0"/>
              <a:cs typeface="Arial" panose="020B0604020202020204" pitchFamily="34" charset="0"/>
            </a:endParaRPr>
          </a:p>
        </p:txBody>
      </p:sp>
      <p:grpSp>
        <p:nvGrpSpPr>
          <p:cNvPr id="17" name="Grupo 16">
            <a:extLst>
              <a:ext uri="{FF2B5EF4-FFF2-40B4-BE49-F238E27FC236}">
                <a16:creationId xmlns:a16="http://schemas.microsoft.com/office/drawing/2014/main" id="{70531051-28E2-C431-4EFD-936747F9A850}"/>
              </a:ext>
            </a:extLst>
          </p:cNvPr>
          <p:cNvGrpSpPr/>
          <p:nvPr/>
        </p:nvGrpSpPr>
        <p:grpSpPr>
          <a:xfrm>
            <a:off x="4307978" y="1693344"/>
            <a:ext cx="1049250" cy="1049250"/>
            <a:chOff x="9709794" y="2404004"/>
            <a:chExt cx="1049250" cy="1049250"/>
          </a:xfrm>
        </p:grpSpPr>
        <p:pic>
          <p:nvPicPr>
            <p:cNvPr id="18" name="Gráfico 17" descr="Pencil con relleno sólido">
              <a:extLst>
                <a:ext uri="{FF2B5EF4-FFF2-40B4-BE49-F238E27FC236}">
                  <a16:creationId xmlns:a16="http://schemas.microsoft.com/office/drawing/2014/main" id="{11072DD3-D26B-949D-DB61-1D717F03A6E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852796" y="2547006"/>
              <a:ext cx="763246" cy="763246"/>
            </a:xfrm>
            <a:prstGeom prst="rect">
              <a:avLst/>
            </a:prstGeom>
          </p:spPr>
        </p:pic>
        <p:sp>
          <p:nvSpPr>
            <p:cNvPr id="19" name="Elipse 18">
              <a:extLst>
                <a:ext uri="{FF2B5EF4-FFF2-40B4-BE49-F238E27FC236}">
                  <a16:creationId xmlns:a16="http://schemas.microsoft.com/office/drawing/2014/main" id="{5CB2831D-919C-5C98-4595-5EABBEFEAA4E}"/>
                </a:ext>
              </a:extLst>
            </p:cNvPr>
            <p:cNvSpPr/>
            <p:nvPr/>
          </p:nvSpPr>
          <p:spPr>
            <a:xfrm>
              <a:off x="9709794" y="2404004"/>
              <a:ext cx="1049250" cy="104925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20" name="Gráfico 19" descr="Checkmark con relleno sólido">
            <a:extLst>
              <a:ext uri="{FF2B5EF4-FFF2-40B4-BE49-F238E27FC236}">
                <a16:creationId xmlns:a16="http://schemas.microsoft.com/office/drawing/2014/main" id="{190C165A-0819-A764-C7DB-A342AA32287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632843" y="4421865"/>
            <a:ext cx="399519" cy="399519"/>
          </a:xfrm>
          <a:prstGeom prst="rect">
            <a:avLst/>
          </a:prstGeom>
        </p:spPr>
      </p:pic>
      <p:sp>
        <p:nvSpPr>
          <p:cNvPr id="21" name="Rectángulo redondeado 20">
            <a:extLst>
              <a:ext uri="{FF2B5EF4-FFF2-40B4-BE49-F238E27FC236}">
                <a16:creationId xmlns:a16="http://schemas.microsoft.com/office/drawing/2014/main" id="{5D6F3424-BE6D-05DF-5C51-948D3F3FC54C}"/>
              </a:ext>
            </a:extLst>
          </p:cNvPr>
          <p:cNvSpPr/>
          <p:nvPr/>
        </p:nvSpPr>
        <p:spPr>
          <a:xfrm>
            <a:off x="879293" y="1374570"/>
            <a:ext cx="2420221" cy="3823855"/>
          </a:xfrm>
          <a:prstGeom prst="roundRect">
            <a:avLst/>
          </a:prstGeom>
          <a:solidFill>
            <a:srgbClr val="9672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2000" dirty="0">
              <a:solidFill>
                <a:schemeClr val="bg1"/>
              </a:solidFill>
              <a:latin typeface="Noto Sans Black"/>
            </a:endParaRPr>
          </a:p>
          <a:p>
            <a:pPr algn="ctr"/>
            <a:endParaRPr lang="es-MX" sz="2000" dirty="0">
              <a:solidFill>
                <a:schemeClr val="bg1"/>
              </a:solidFill>
              <a:latin typeface="Noto Sans Black"/>
            </a:endParaRPr>
          </a:p>
          <a:p>
            <a:pPr algn="ctr"/>
            <a:r>
              <a:rPr lang="es-MX" sz="2000" b="1" dirty="0">
                <a:solidFill>
                  <a:schemeClr val="bg1"/>
                </a:solidFill>
                <a:latin typeface="Arial Black" panose="020B0604020202020204" pitchFamily="34" charset="0"/>
                <a:cs typeface="Arial Black" panose="020B0604020202020204" pitchFamily="34" charset="0"/>
              </a:rPr>
              <a:t>Aenean ac porta ex</a:t>
            </a:r>
          </a:p>
          <a:p>
            <a:pPr algn="ctr"/>
            <a:endParaRPr lang="es-MX" sz="2000" dirty="0">
              <a:solidFill>
                <a:schemeClr val="bg1"/>
              </a:solidFill>
              <a:latin typeface="Noto Sans Black"/>
            </a:endParaRPr>
          </a:p>
          <a:p>
            <a:pPr algn="ctr"/>
            <a:r>
              <a:rPr lang="es-MX" sz="1200" dirty="0">
                <a:solidFill>
                  <a:schemeClr val="bg1"/>
                </a:solidFill>
                <a:latin typeface="Arial" panose="020B0604020202020204" pitchFamily="34" charset="0"/>
                <a:cs typeface="Arial" panose="020B0604020202020204" pitchFamily="34" charset="0"/>
              </a:rPr>
              <a:t>Class aptent taciti sociosqu ad litora torquent per conubia nostra, per inceptos himenaeos</a:t>
            </a:r>
            <a:endParaRPr lang="es-MX" sz="1200" dirty="0">
              <a:latin typeface="Arial" panose="020B0604020202020204" pitchFamily="34" charset="0"/>
              <a:cs typeface="Arial" panose="020B0604020202020204" pitchFamily="34" charset="0"/>
            </a:endParaRPr>
          </a:p>
        </p:txBody>
      </p:sp>
      <p:grpSp>
        <p:nvGrpSpPr>
          <p:cNvPr id="22" name="Grupo 21">
            <a:extLst>
              <a:ext uri="{FF2B5EF4-FFF2-40B4-BE49-F238E27FC236}">
                <a16:creationId xmlns:a16="http://schemas.microsoft.com/office/drawing/2014/main" id="{57117DB3-8336-5814-1EC6-0F4DCBD3067B}"/>
              </a:ext>
            </a:extLst>
          </p:cNvPr>
          <p:cNvGrpSpPr/>
          <p:nvPr/>
        </p:nvGrpSpPr>
        <p:grpSpPr>
          <a:xfrm>
            <a:off x="1564778" y="1693344"/>
            <a:ext cx="1049250" cy="1049250"/>
            <a:chOff x="9709794" y="2404004"/>
            <a:chExt cx="1049250" cy="1049250"/>
          </a:xfrm>
        </p:grpSpPr>
        <p:pic>
          <p:nvPicPr>
            <p:cNvPr id="23" name="Gráfico 22" descr="Test tubes con relleno sólido">
              <a:extLst>
                <a:ext uri="{FF2B5EF4-FFF2-40B4-BE49-F238E27FC236}">
                  <a16:creationId xmlns:a16="http://schemas.microsoft.com/office/drawing/2014/main" id="{B6C8F125-35B6-CA78-CBA2-6CA1DD8CC1B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852796" y="2547006"/>
              <a:ext cx="763246" cy="763246"/>
            </a:xfrm>
            <a:prstGeom prst="rect">
              <a:avLst/>
            </a:prstGeom>
          </p:spPr>
        </p:pic>
        <p:sp>
          <p:nvSpPr>
            <p:cNvPr id="24" name="Elipse 23">
              <a:extLst>
                <a:ext uri="{FF2B5EF4-FFF2-40B4-BE49-F238E27FC236}">
                  <a16:creationId xmlns:a16="http://schemas.microsoft.com/office/drawing/2014/main" id="{9D8B364F-4238-AA69-120F-0A7E8C504049}"/>
                </a:ext>
              </a:extLst>
            </p:cNvPr>
            <p:cNvSpPr/>
            <p:nvPr/>
          </p:nvSpPr>
          <p:spPr>
            <a:xfrm>
              <a:off x="9709794" y="2404004"/>
              <a:ext cx="1049250" cy="104925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25" name="Gráfico 24" descr="Checkmark con relleno sólido">
            <a:extLst>
              <a:ext uri="{FF2B5EF4-FFF2-40B4-BE49-F238E27FC236}">
                <a16:creationId xmlns:a16="http://schemas.microsoft.com/office/drawing/2014/main" id="{8DFB28B1-C475-3790-C092-BD4B46D0E55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89643" y="4421865"/>
            <a:ext cx="399519" cy="399519"/>
          </a:xfrm>
          <a:prstGeom prst="rect">
            <a:avLst/>
          </a:prstGeom>
        </p:spPr>
      </p:pic>
    </p:spTree>
    <p:extLst>
      <p:ext uri="{BB962C8B-B14F-4D97-AF65-F5344CB8AC3E}">
        <p14:creationId xmlns:p14="http://schemas.microsoft.com/office/powerpoint/2010/main" val="1713379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58C89DF-BE88-F421-7D82-8E283F86FB6B}"/>
            </a:ext>
          </a:extLst>
        </p:cNvPr>
        <p:cNvGrpSpPr/>
        <p:nvPr/>
      </p:nvGrpSpPr>
      <p:grpSpPr>
        <a:xfrm>
          <a:off x="0" y="0"/>
          <a:ext cx="0" cy="0"/>
          <a:chOff x="0" y="0"/>
          <a:chExt cx="0" cy="0"/>
        </a:xfrm>
      </p:grpSpPr>
      <p:sp>
        <p:nvSpPr>
          <p:cNvPr id="28" name="Rectángulo redondeado 27">
            <a:extLst>
              <a:ext uri="{FF2B5EF4-FFF2-40B4-BE49-F238E27FC236}">
                <a16:creationId xmlns:a16="http://schemas.microsoft.com/office/drawing/2014/main" id="{40D30E73-5D66-51BF-1728-141133DA00B5}"/>
              </a:ext>
            </a:extLst>
          </p:cNvPr>
          <p:cNvSpPr/>
          <p:nvPr/>
        </p:nvSpPr>
        <p:spPr>
          <a:xfrm>
            <a:off x="1160192" y="1703331"/>
            <a:ext cx="3117563" cy="2848870"/>
          </a:xfrm>
          <a:prstGeom prst="roundRect">
            <a:avLst/>
          </a:prstGeom>
          <a:solidFill>
            <a:srgbClr val="2041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000" b="1" i="0" u="none" strike="noStrike" kern="0" cap="none" spc="0" normalizeH="0" baseline="0" noProof="0" dirty="0">
                <a:ln>
                  <a:noFill/>
                </a:ln>
                <a:solidFill>
                  <a:srgbClr val="FFFFFF"/>
                </a:solidFill>
                <a:effectLst/>
                <a:uLnTx/>
                <a:uFillTx/>
                <a:latin typeface="Arial Black" panose="020B0604020202020204" pitchFamily="34" charset="0"/>
                <a:ea typeface="Noto Sans Black" panose="020B0502040504020204" pitchFamily="34" charset="0"/>
                <a:cs typeface="Arial Black" panose="020B0604020202020204" pitchFamily="34" charset="0"/>
                <a:sym typeface="Arial"/>
              </a:rPr>
              <a:t>Aenean ac porta ex.</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2000" b="0" i="0" u="none" strike="noStrike" kern="0" cap="none" spc="0" normalizeH="0" baseline="0" noProof="0" dirty="0">
              <a:ln>
                <a:noFill/>
              </a:ln>
              <a:solidFill>
                <a:srgbClr val="FFFFFF"/>
              </a:solidFill>
              <a:effectLst/>
              <a:uLnTx/>
              <a:uFillTx/>
              <a:latin typeface="Noto Sans Black"/>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Class aptent taciti sociosqu ad litora torquent per conubia nostra, per inceptos himenaeos. Curabitur porta elit justo.</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29" name="Gráfico 2" descr="A top view of books with different cover colors">
            <a:extLst>
              <a:ext uri="{FF2B5EF4-FFF2-40B4-BE49-F238E27FC236}">
                <a16:creationId xmlns:a16="http://schemas.microsoft.com/office/drawing/2014/main" id="{3696EC68-2607-F59A-9B9E-0DCF7D2684D0}"/>
              </a:ext>
            </a:extLst>
          </p:cNvPr>
          <p:cNvPicPr>
            <a:picLocks noChangeAspect="1"/>
          </p:cNvPicPr>
          <p:nvPr/>
        </p:nvPicPr>
        <p:blipFill>
          <a:blip r:embed="rId3">
            <a:alphaModFix amt="92000"/>
          </a:blip>
          <a:srcRect t="12190" b="12190"/>
          <a:stretch/>
        </p:blipFill>
        <p:spPr>
          <a:xfrm>
            <a:off x="7556096" y="1446140"/>
            <a:ext cx="4085149" cy="3367318"/>
          </a:xfrm>
          <a:prstGeom prst="roundRect">
            <a:avLst/>
          </a:prstGeom>
        </p:spPr>
      </p:pic>
      <p:sp>
        <p:nvSpPr>
          <p:cNvPr id="30" name="Google Shape;335;p23">
            <a:extLst>
              <a:ext uri="{FF2B5EF4-FFF2-40B4-BE49-F238E27FC236}">
                <a16:creationId xmlns:a16="http://schemas.microsoft.com/office/drawing/2014/main" id="{8C982E23-23AB-06FD-BEBE-FFFED1F39644}"/>
              </a:ext>
            </a:extLst>
          </p:cNvPr>
          <p:cNvSpPr txBox="1"/>
          <p:nvPr/>
        </p:nvSpPr>
        <p:spPr>
          <a:xfrm>
            <a:off x="1898983" y="4904395"/>
            <a:ext cx="9928840" cy="1193452"/>
          </a:xfrm>
          <a:prstGeom prst="rect">
            <a:avLst/>
          </a:prstGeom>
          <a:noFill/>
          <a:ln>
            <a:noFill/>
          </a:ln>
        </p:spPr>
        <p:txBody>
          <a:bodyPr spcFirstLastPara="1" wrap="square" lIns="91425" tIns="91425" rIns="91425" bIns="91425" anchor="ctr" anchorCtr="0">
            <a:noAutofit/>
          </a:bodyPr>
          <a:lstStyle/>
          <a:p>
            <a:pPr>
              <a:buClr>
                <a:srgbClr val="434343"/>
              </a:buClr>
              <a:buSzPts val="2000"/>
              <a:buFont typeface="Arial"/>
              <a:buNone/>
            </a:pPr>
            <a:r>
              <a:rPr lang="es-MX" sz="1400" kern="0" dirty="0">
                <a:solidFill>
                  <a:srgbClr val="434343"/>
                </a:solidFill>
                <a:latin typeface="Arial" panose="020B0604020202020204" pitchFamily="34" charset="0"/>
                <a:ea typeface="Noto Sans Medium"/>
                <a:cs typeface="Arial" panose="020B0604020202020204" pitchFamily="34" charset="0"/>
                <a:sym typeface="Noto Sans Medium"/>
              </a:rPr>
              <a:t>tiam tincidunt suscipit dolor. Cras nec ex iaculis, congue mauris ut, ultricies ligula. Aenean vehicula nunc fringilla sapien luctus sollicitudin at sed nibh. Quisque iaculis nibh eu tellus dictum tempor. Curabitur dapibus sagittis auctor. </a:t>
            </a:r>
            <a:endParaRPr sz="1400" kern="0" dirty="0">
              <a:solidFill>
                <a:srgbClr val="000000"/>
              </a:solidFill>
              <a:latin typeface="Arial" panose="020B0604020202020204" pitchFamily="34" charset="0"/>
              <a:cs typeface="Arial" panose="020B0604020202020204" pitchFamily="34" charset="0"/>
              <a:sym typeface="Arial"/>
            </a:endParaRPr>
          </a:p>
        </p:txBody>
      </p:sp>
      <p:sp>
        <p:nvSpPr>
          <p:cNvPr id="31" name="Rectángulo redondeado 30">
            <a:extLst>
              <a:ext uri="{FF2B5EF4-FFF2-40B4-BE49-F238E27FC236}">
                <a16:creationId xmlns:a16="http://schemas.microsoft.com/office/drawing/2014/main" id="{6AB5C433-9FEC-DAF0-0576-70921941C6DA}"/>
              </a:ext>
            </a:extLst>
          </p:cNvPr>
          <p:cNvSpPr/>
          <p:nvPr/>
        </p:nvSpPr>
        <p:spPr>
          <a:xfrm>
            <a:off x="4465966" y="1703331"/>
            <a:ext cx="3117563" cy="2848870"/>
          </a:xfrm>
          <a:prstGeom prst="roundRect">
            <a:avLst/>
          </a:prstGeom>
          <a:solidFill>
            <a:srgbClr val="000000">
              <a:lumMod val="95000"/>
              <a:lumOff val="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2000" b="1" i="0" u="none" strike="noStrike" kern="0" cap="none" spc="0" normalizeH="0" baseline="0" noProof="0" dirty="0">
                <a:ln>
                  <a:noFill/>
                </a:ln>
                <a:solidFill>
                  <a:srgbClr val="FFFFFF"/>
                </a:solidFill>
                <a:effectLst/>
                <a:uLnTx/>
                <a:uFillTx/>
                <a:latin typeface="Arial Black" panose="020B0604020202020204" pitchFamily="34" charset="0"/>
                <a:ea typeface="Noto Sans Black" panose="020B0502040504020204" pitchFamily="34" charset="0"/>
                <a:cs typeface="Arial Black" panose="020B0604020202020204" pitchFamily="34" charset="0"/>
                <a:sym typeface="Arial"/>
              </a:rPr>
              <a:t>Aenean ac porta ex.</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2000" b="0" i="0" u="none" strike="noStrike" kern="0" cap="none" spc="0" normalizeH="0" baseline="0" noProof="0" dirty="0">
              <a:ln>
                <a:noFill/>
              </a:ln>
              <a:solidFill>
                <a:srgbClr val="FFFFFF"/>
              </a:solidFill>
              <a:effectLst/>
              <a:uLnTx/>
              <a:uFillTx/>
              <a:latin typeface="Noto Sans Black"/>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Class aptent taciti sociosqu ad litora torquent per conubia nostra, per inceptos himenaeos. Curabitur porta elit justo.</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2" name="Google Shape;120;p7">
            <a:extLst>
              <a:ext uri="{FF2B5EF4-FFF2-40B4-BE49-F238E27FC236}">
                <a16:creationId xmlns:a16="http://schemas.microsoft.com/office/drawing/2014/main" id="{B3D5F4A0-62D4-7DFE-65E8-6086A2D45C44}"/>
              </a:ext>
            </a:extLst>
          </p:cNvPr>
          <p:cNvSpPr txBox="1">
            <a:spLocks/>
          </p:cNvSpPr>
          <p:nvPr/>
        </p:nvSpPr>
        <p:spPr>
          <a:xfrm>
            <a:off x="573457" y="382898"/>
            <a:ext cx="6067888" cy="4479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C2148"/>
              </a:buClr>
              <a:buSzPts val="3000"/>
              <a:buFont typeface="Noto Sans SemiBold"/>
              <a:buNone/>
              <a:defRPr sz="3000" b="1" i="0" u="none" strike="noStrike" cap="none">
                <a:solidFill>
                  <a:srgbClr val="9C2148"/>
                </a:solidFill>
                <a:latin typeface="Noto Sans SemiBold"/>
                <a:ea typeface="Noto Sans SemiBold"/>
                <a:cs typeface="Noto Sans SemiBold"/>
                <a:sym typeface="Noto Sans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MX" kern="0" dirty="0">
                <a:solidFill>
                  <a:srgbClr val="20413B"/>
                </a:solidFill>
                <a:latin typeface="Arial Black" panose="020B0604020202020204" pitchFamily="34" charset="0"/>
                <a:ea typeface="Noto Sans Black" panose="020B0502040504020204" pitchFamily="34" charset="0"/>
                <a:cs typeface="Arial Black" panose="020B0604020202020204" pitchFamily="34" charset="0"/>
              </a:rPr>
              <a:t>TITULO</a:t>
            </a:r>
          </a:p>
        </p:txBody>
      </p:sp>
    </p:spTree>
    <p:extLst>
      <p:ext uri="{BB962C8B-B14F-4D97-AF65-F5344CB8AC3E}">
        <p14:creationId xmlns:p14="http://schemas.microsoft.com/office/powerpoint/2010/main" val="932906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316E6F8-A589-C28F-8568-829E6E3499A0}"/>
            </a:ext>
          </a:extLst>
        </p:cNvPr>
        <p:cNvGrpSpPr/>
        <p:nvPr/>
      </p:nvGrpSpPr>
      <p:grpSpPr>
        <a:xfrm>
          <a:off x="0" y="0"/>
          <a:ext cx="0" cy="0"/>
          <a:chOff x="0" y="0"/>
          <a:chExt cx="0" cy="0"/>
        </a:xfrm>
      </p:grpSpPr>
      <p:sp>
        <p:nvSpPr>
          <p:cNvPr id="20" name="Google Shape;120;p7">
            <a:extLst>
              <a:ext uri="{FF2B5EF4-FFF2-40B4-BE49-F238E27FC236}">
                <a16:creationId xmlns:a16="http://schemas.microsoft.com/office/drawing/2014/main" id="{F87E0549-8646-C5F3-D40D-1C31CCAD4B3A}"/>
              </a:ext>
            </a:extLst>
          </p:cNvPr>
          <p:cNvSpPr txBox="1">
            <a:spLocks/>
          </p:cNvSpPr>
          <p:nvPr/>
        </p:nvSpPr>
        <p:spPr>
          <a:xfrm>
            <a:off x="6954236" y="4050543"/>
            <a:ext cx="4082412" cy="4479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C2148"/>
              </a:buClr>
              <a:buSzPts val="3000"/>
              <a:buFont typeface="Noto Sans SemiBold"/>
              <a:buNone/>
              <a:defRPr sz="3000" b="1" i="0" u="none" strike="noStrike" cap="none">
                <a:solidFill>
                  <a:srgbClr val="9C2148"/>
                </a:solidFill>
                <a:latin typeface="Noto Sans SemiBold"/>
                <a:ea typeface="Noto Sans SemiBold"/>
                <a:cs typeface="Noto Sans SemiBold"/>
                <a:sym typeface="Noto Sans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9C2148"/>
              </a:buClr>
              <a:buSzPts val="3000"/>
              <a:buFont typeface="Noto Sans SemiBold"/>
              <a:buNone/>
              <a:tabLst/>
              <a:defRPr/>
            </a:pPr>
            <a:r>
              <a:rPr kumimoji="0" lang="es-MX" sz="3600" u="none" strike="noStrike" kern="0" cap="none" spc="0" normalizeH="0" baseline="0" noProof="0" dirty="0">
                <a:ln>
                  <a:noFill/>
                </a:ln>
                <a:solidFill>
                  <a:srgbClr val="20413B"/>
                </a:solidFill>
                <a:effectLst/>
                <a:uLnTx/>
                <a:uFillTx/>
                <a:latin typeface="Arial Black" panose="020B0604020202020204" pitchFamily="34" charset="0"/>
                <a:ea typeface="Noto Sans Black" panose="020B0502040504020204" pitchFamily="34" charset="0"/>
                <a:cs typeface="Arial Black" panose="020B0604020202020204" pitchFamily="34" charset="0"/>
                <a:sym typeface="Noto Sans SemiBold"/>
              </a:rPr>
              <a:t>TITULO</a:t>
            </a:r>
          </a:p>
        </p:txBody>
      </p:sp>
      <p:pic>
        <p:nvPicPr>
          <p:cNvPr id="21" name="Gráfico 2" descr="Hand typing on keyboard">
            <a:extLst>
              <a:ext uri="{FF2B5EF4-FFF2-40B4-BE49-F238E27FC236}">
                <a16:creationId xmlns:a16="http://schemas.microsoft.com/office/drawing/2014/main" id="{03686A9D-E02F-80F8-933B-CF49E60CB24E}"/>
              </a:ext>
            </a:extLst>
          </p:cNvPr>
          <p:cNvPicPr>
            <a:picLocks noChangeAspect="1"/>
          </p:cNvPicPr>
          <p:nvPr/>
        </p:nvPicPr>
        <p:blipFill>
          <a:blip r:embed="rId3"/>
          <a:srcRect l="33149" t="1135" r="6163"/>
          <a:stretch>
            <a:fillRect/>
          </a:stretch>
        </p:blipFill>
        <p:spPr>
          <a:xfrm>
            <a:off x="636565" y="135962"/>
            <a:ext cx="2859914" cy="3106002"/>
          </a:xfrm>
          <a:prstGeom prst="rect">
            <a:avLst/>
          </a:prstGeom>
        </p:spPr>
      </p:pic>
      <p:pic>
        <p:nvPicPr>
          <p:cNvPr id="22" name="Gráfico 2" descr="Hand holding a pen shading number on a sheet">
            <a:extLst>
              <a:ext uri="{FF2B5EF4-FFF2-40B4-BE49-F238E27FC236}">
                <a16:creationId xmlns:a16="http://schemas.microsoft.com/office/drawing/2014/main" id="{0A21D211-1963-F0C5-E787-42505C62A9CE}"/>
              </a:ext>
            </a:extLst>
          </p:cNvPr>
          <p:cNvPicPr>
            <a:picLocks noChangeAspect="1"/>
          </p:cNvPicPr>
          <p:nvPr/>
        </p:nvPicPr>
        <p:blipFill>
          <a:blip r:embed="rId4"/>
          <a:srcRect l="19268" r="19268"/>
          <a:stretch/>
        </p:blipFill>
        <p:spPr>
          <a:xfrm>
            <a:off x="636565" y="3425428"/>
            <a:ext cx="2859914" cy="3106001"/>
          </a:xfrm>
          <a:prstGeom prst="rect">
            <a:avLst/>
          </a:prstGeom>
        </p:spPr>
      </p:pic>
      <p:pic>
        <p:nvPicPr>
          <p:cNvPr id="23" name="Gráfico 2" descr="Desks in empty classroom">
            <a:extLst>
              <a:ext uri="{FF2B5EF4-FFF2-40B4-BE49-F238E27FC236}">
                <a16:creationId xmlns:a16="http://schemas.microsoft.com/office/drawing/2014/main" id="{4A7B1110-97ED-A49D-C4BF-BB59943CD58A}"/>
              </a:ext>
            </a:extLst>
          </p:cNvPr>
          <p:cNvPicPr>
            <a:picLocks noChangeAspect="1"/>
          </p:cNvPicPr>
          <p:nvPr/>
        </p:nvPicPr>
        <p:blipFill>
          <a:blip r:embed="rId5"/>
          <a:srcRect l="15426" r="15426"/>
          <a:stretch/>
        </p:blipFill>
        <p:spPr>
          <a:xfrm>
            <a:off x="3733985" y="135962"/>
            <a:ext cx="2859914" cy="3106002"/>
          </a:xfrm>
          <a:prstGeom prst="rect">
            <a:avLst/>
          </a:prstGeom>
        </p:spPr>
      </p:pic>
      <p:sp>
        <p:nvSpPr>
          <p:cNvPr id="24" name="Google Shape;335;p23">
            <a:extLst>
              <a:ext uri="{FF2B5EF4-FFF2-40B4-BE49-F238E27FC236}">
                <a16:creationId xmlns:a16="http://schemas.microsoft.com/office/drawing/2014/main" id="{435F4279-AD26-6519-1059-063F5926EEC2}"/>
              </a:ext>
            </a:extLst>
          </p:cNvPr>
          <p:cNvSpPr txBox="1"/>
          <p:nvPr/>
        </p:nvSpPr>
        <p:spPr>
          <a:xfrm>
            <a:off x="6954236" y="4768545"/>
            <a:ext cx="4601200" cy="141849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34343"/>
              </a:buClr>
              <a:buSzPts val="2000"/>
              <a:buFont typeface="Arial"/>
              <a:buNone/>
              <a:tabLst/>
              <a:defRPr/>
            </a:pPr>
            <a:r>
              <a:rPr kumimoji="0" lang="es-MX" sz="1400" b="0" i="0" u="none" strike="noStrike" kern="0" cap="none" spc="0" normalizeH="0" baseline="0" noProof="0" dirty="0">
                <a:ln>
                  <a:noFill/>
                </a:ln>
                <a:solidFill>
                  <a:srgbClr val="434343"/>
                </a:solidFill>
                <a:effectLst/>
                <a:uLnTx/>
                <a:uFillTx/>
                <a:latin typeface="Arial" panose="020B0604020202020204" pitchFamily="34" charset="0"/>
                <a:ea typeface="Noto Sans Medium"/>
                <a:cs typeface="Arial" panose="020B0604020202020204" pitchFamily="34" charset="0"/>
                <a:sym typeface="Noto Sans Medium"/>
              </a:rPr>
              <a:t>tiam tincidunt suscipit dolor. Cras nec ex iaculis, congue mauris ut, ultricies ligula. Aenean vehicula nunc fringilla sapien luctus sollicitudin at sed nibh. Quisque iaculis nibh eu tellus dictum tempor. Curabitur dapibus sagittis auctor. </a:t>
            </a:r>
            <a:endParaRPr kumimoji="0" lang="es-MX"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a:buClr>
                <a:srgbClr val="434343"/>
              </a:buClr>
              <a:buSzPts val="2000"/>
              <a:buFont typeface="Arial"/>
              <a:buNone/>
            </a:pPr>
            <a:endParaRPr kern="0" dirty="0">
              <a:solidFill>
                <a:srgbClr val="000000">
                  <a:lumMod val="75000"/>
                  <a:lumOff val="25000"/>
                </a:srgbClr>
              </a:solidFill>
              <a:latin typeface="Arial"/>
              <a:cs typeface="Arial"/>
              <a:sym typeface="Arial"/>
            </a:endParaRPr>
          </a:p>
        </p:txBody>
      </p:sp>
      <p:pic>
        <p:nvPicPr>
          <p:cNvPr id="25" name="Gráfico 2" descr="Bunch of colored pencils">
            <a:extLst>
              <a:ext uri="{FF2B5EF4-FFF2-40B4-BE49-F238E27FC236}">
                <a16:creationId xmlns:a16="http://schemas.microsoft.com/office/drawing/2014/main" id="{B7A1EAA4-AB3A-40DD-3F65-07717E1DBC5C}"/>
              </a:ext>
            </a:extLst>
          </p:cNvPr>
          <p:cNvPicPr>
            <a:picLocks noChangeAspect="1"/>
          </p:cNvPicPr>
          <p:nvPr/>
        </p:nvPicPr>
        <p:blipFill>
          <a:blip r:embed="rId6"/>
          <a:srcRect l="19517" r="19517"/>
          <a:stretch/>
        </p:blipFill>
        <p:spPr>
          <a:xfrm>
            <a:off x="3736025" y="3425428"/>
            <a:ext cx="2859914" cy="3106001"/>
          </a:xfrm>
          <a:prstGeom prst="rect">
            <a:avLst/>
          </a:prstGeom>
        </p:spPr>
      </p:pic>
      <p:sp>
        <p:nvSpPr>
          <p:cNvPr id="26" name="Rectángulo 25">
            <a:extLst>
              <a:ext uri="{FF2B5EF4-FFF2-40B4-BE49-F238E27FC236}">
                <a16:creationId xmlns:a16="http://schemas.microsoft.com/office/drawing/2014/main" id="{AB190209-2DEC-958C-88C1-F92638A032AB}"/>
              </a:ext>
            </a:extLst>
          </p:cNvPr>
          <p:cNvSpPr/>
          <p:nvPr/>
        </p:nvSpPr>
        <p:spPr>
          <a:xfrm>
            <a:off x="7081421" y="4619088"/>
            <a:ext cx="3800104" cy="101957"/>
          </a:xfrm>
          <a:prstGeom prst="rect">
            <a:avLst/>
          </a:prstGeom>
          <a:solidFill>
            <a:srgbClr val="749C2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19328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666F725-CCA5-FF98-288F-43A8CFD137D7}"/>
            </a:ext>
          </a:extLst>
        </p:cNvPr>
        <p:cNvGrpSpPr/>
        <p:nvPr/>
      </p:nvGrpSpPr>
      <p:grpSpPr>
        <a:xfrm>
          <a:off x="0" y="0"/>
          <a:ext cx="0" cy="0"/>
          <a:chOff x="0" y="0"/>
          <a:chExt cx="0" cy="0"/>
        </a:xfrm>
      </p:grpSpPr>
      <p:sp>
        <p:nvSpPr>
          <p:cNvPr id="6" name="Google Shape;176;p16">
            <a:extLst>
              <a:ext uri="{FF2B5EF4-FFF2-40B4-BE49-F238E27FC236}">
                <a16:creationId xmlns:a16="http://schemas.microsoft.com/office/drawing/2014/main" id="{0CCA0969-B8F8-4C09-176D-7B67F136E8B2}"/>
              </a:ext>
            </a:extLst>
          </p:cNvPr>
          <p:cNvSpPr txBox="1">
            <a:spLocks/>
          </p:cNvSpPr>
          <p:nvPr/>
        </p:nvSpPr>
        <p:spPr>
          <a:xfrm>
            <a:off x="3751233" y="3059917"/>
            <a:ext cx="7064971" cy="539999"/>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Noto Sans SemiBold"/>
                <a:ea typeface="Noto Sans SemiBold"/>
                <a:cs typeface="Noto Sans SemiBold"/>
                <a:sym typeface="Noto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ct val="100000"/>
            </a:pPr>
            <a:r>
              <a:rPr lang="es-419" kern="0">
                <a:latin typeface="Arial Black" panose="020B0604020202020204" pitchFamily="34" charset="0"/>
                <a:ea typeface="Noto Sans Black" panose="020B0502040504020204" pitchFamily="34" charset="0"/>
                <a:cs typeface="Arial Black" panose="020B0604020202020204" pitchFamily="34" charset="0"/>
              </a:rPr>
              <a:t>MORBI CURSUS ACCUMSAN</a:t>
            </a:r>
            <a:endParaRPr lang="es-419" kern="0" dirty="0">
              <a:latin typeface="Arial Black" panose="020B0604020202020204" pitchFamily="34" charset="0"/>
              <a:ea typeface="Noto Sans Black" panose="020B0502040504020204" pitchFamily="34" charset="0"/>
              <a:cs typeface="Arial Black" panose="020B0604020202020204" pitchFamily="34" charset="0"/>
            </a:endParaRPr>
          </a:p>
        </p:txBody>
      </p:sp>
      <p:sp>
        <p:nvSpPr>
          <p:cNvPr id="7" name="Google Shape;176;p16">
            <a:extLst>
              <a:ext uri="{FF2B5EF4-FFF2-40B4-BE49-F238E27FC236}">
                <a16:creationId xmlns:a16="http://schemas.microsoft.com/office/drawing/2014/main" id="{6A4C6DBD-0879-28FD-7E73-A4E796E37802}"/>
              </a:ext>
            </a:extLst>
          </p:cNvPr>
          <p:cNvSpPr txBox="1">
            <a:spLocks/>
          </p:cNvSpPr>
          <p:nvPr/>
        </p:nvSpPr>
        <p:spPr>
          <a:xfrm>
            <a:off x="4048117" y="3617994"/>
            <a:ext cx="6010284" cy="360177"/>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Noto Sans SemiBold"/>
                <a:ea typeface="Noto Sans SemiBold"/>
                <a:cs typeface="Noto Sans SemiBold"/>
                <a:sym typeface="Noto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Clr>
                <a:srgbClr val="FFFFFF"/>
              </a:buClr>
              <a:buSzPct val="100000"/>
            </a:pPr>
            <a:r>
              <a:rPr lang="es-419" b="0" kern="0" dirty="0">
                <a:solidFill>
                  <a:srgbClr val="FFFFFF"/>
                </a:solidFill>
                <a:latin typeface="Arial Narrow" panose="020B0604020202020204" pitchFamily="34" charset="0"/>
                <a:ea typeface="Noto Sans Black" panose="020B0502040504020204" pitchFamily="34" charset="0"/>
                <a:cs typeface="Arial Narrow" panose="020B0604020202020204" pitchFamily="34" charset="0"/>
              </a:rPr>
              <a:t>MORBI CURSUS ACCUMSAN</a:t>
            </a:r>
          </a:p>
        </p:txBody>
      </p:sp>
    </p:spTree>
    <p:extLst>
      <p:ext uri="{BB962C8B-B14F-4D97-AF65-F5344CB8AC3E}">
        <p14:creationId xmlns:p14="http://schemas.microsoft.com/office/powerpoint/2010/main" val="3696037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20;p7">
            <a:extLst>
              <a:ext uri="{FF2B5EF4-FFF2-40B4-BE49-F238E27FC236}">
                <a16:creationId xmlns:a16="http://schemas.microsoft.com/office/drawing/2014/main" id="{40083CA9-5943-41F5-B565-9DEFEF8E710E}"/>
              </a:ext>
            </a:extLst>
          </p:cNvPr>
          <p:cNvSpPr txBox="1">
            <a:spLocks noGrp="1"/>
          </p:cNvSpPr>
          <p:nvPr>
            <p:ph type="title"/>
          </p:nvPr>
        </p:nvSpPr>
        <p:spPr>
          <a:xfrm>
            <a:off x="6970894" y="2539609"/>
            <a:ext cx="4951932" cy="1161309"/>
          </a:xfrm>
          <a:prstGeom prst="rect">
            <a:avLst/>
          </a:prstGeom>
          <a:noFill/>
          <a:ln>
            <a:noFill/>
          </a:ln>
        </p:spPr>
        <p:txBody>
          <a:bodyPr spcFirstLastPara="1" wrap="square" lIns="91425" tIns="45700" rIns="91425" bIns="45700" anchor="t" anchorCtr="0">
            <a:noAutofit/>
          </a:bodyPr>
          <a:lstStyle/>
          <a:p>
            <a:r>
              <a:rPr lang="es-MX" sz="3600" dirty="0">
                <a:solidFill>
                  <a:srgbClr val="4092CF"/>
                </a:solidFill>
                <a:latin typeface="Arial Black" panose="020B0604020202020204" pitchFamily="34" charset="0"/>
                <a:ea typeface="Noto Sans Black" panose="020B0502040504020204" pitchFamily="34" charset="0"/>
                <a:cs typeface="Arial Black" panose="020B0604020202020204" pitchFamily="34" charset="0"/>
              </a:rPr>
              <a:t>TITULO</a:t>
            </a:r>
            <a:br>
              <a:rPr lang="es-MX" sz="3600" dirty="0">
                <a:solidFill>
                  <a:srgbClr val="4092CF"/>
                </a:solidFill>
                <a:latin typeface="Arial Black" panose="020B0604020202020204" pitchFamily="34" charset="0"/>
                <a:ea typeface="Noto Sans Black" panose="020B0502040504020204" pitchFamily="34" charset="0"/>
                <a:cs typeface="Arial Black" panose="020B0604020202020204" pitchFamily="34" charset="0"/>
              </a:rPr>
            </a:br>
            <a:r>
              <a:rPr lang="es-MX" sz="3600" dirty="0">
                <a:solidFill>
                  <a:srgbClr val="4092CF"/>
                </a:solidFill>
                <a:latin typeface="Arial Black" panose="020B0604020202020204" pitchFamily="34" charset="0"/>
                <a:ea typeface="Noto Sans Black" panose="020B0502040504020204" pitchFamily="34" charset="0"/>
                <a:cs typeface="Arial Black" panose="020B0604020202020204" pitchFamily="34" charset="0"/>
              </a:rPr>
              <a:t>EXTRA</a:t>
            </a:r>
          </a:p>
        </p:txBody>
      </p:sp>
      <p:sp>
        <p:nvSpPr>
          <p:cNvPr id="5" name="Rectángulo redondeado 4">
            <a:extLst>
              <a:ext uri="{FF2B5EF4-FFF2-40B4-BE49-F238E27FC236}">
                <a16:creationId xmlns:a16="http://schemas.microsoft.com/office/drawing/2014/main" id="{BBF59366-A438-673A-0700-04D8B9764297}"/>
              </a:ext>
            </a:extLst>
          </p:cNvPr>
          <p:cNvSpPr/>
          <p:nvPr/>
        </p:nvSpPr>
        <p:spPr>
          <a:xfrm>
            <a:off x="1098697" y="918280"/>
            <a:ext cx="4696047" cy="1392865"/>
          </a:xfrm>
          <a:prstGeom prst="roundRect">
            <a:avLst/>
          </a:prstGeom>
          <a:solidFill>
            <a:schemeClr val="tx1">
              <a:lumMod val="95000"/>
              <a:lumOff val="5000"/>
              <a:alpha val="734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tIns="288000" rIns="216000" rtlCol="0" anchor="ctr"/>
          <a:lstStyle/>
          <a:p>
            <a:r>
              <a:rPr lang="es-MX" sz="1200" kern="0" dirty="0">
                <a:solidFill>
                  <a:schemeClr val="bg1"/>
                </a:solidFill>
                <a:latin typeface="Arial" panose="020B0604020202020204" pitchFamily="34" charset="0"/>
                <a:ea typeface="Noto Sans Medium"/>
                <a:cs typeface="Arial" panose="020B0604020202020204" pitchFamily="34" charset="0"/>
                <a:sym typeface="Noto Sans Medium"/>
              </a:rPr>
              <a:t>tiam tincidunt suscipit dolor. Cras nec ex iaculis, congue mauris ut, ultricies ligula. Aenean vehicula nunc fringilla sapien luctus sollicitudin at sed nibh. Quisque iaculis nibh eu tellus dictum tempor. Curabitur dapibus sagittis auctor. </a:t>
            </a:r>
            <a:endParaRPr lang="es-MX" sz="1200" kern="0" dirty="0">
              <a:solidFill>
                <a:schemeClr val="bg1"/>
              </a:solidFill>
              <a:latin typeface="Arial" panose="020B0604020202020204" pitchFamily="34" charset="0"/>
              <a:cs typeface="Arial" panose="020B0604020202020204" pitchFamily="34" charset="0"/>
              <a:sym typeface="Arial"/>
            </a:endParaRPr>
          </a:p>
          <a:p>
            <a:pPr algn="ctr"/>
            <a:endParaRPr lang="es-MX" dirty="0"/>
          </a:p>
        </p:txBody>
      </p:sp>
      <p:sp>
        <p:nvSpPr>
          <p:cNvPr id="7" name="Lágrima 6">
            <a:extLst>
              <a:ext uri="{FF2B5EF4-FFF2-40B4-BE49-F238E27FC236}">
                <a16:creationId xmlns:a16="http://schemas.microsoft.com/office/drawing/2014/main" id="{6D3FC829-EC9C-4CDE-E122-F8E6E6D4FB12}"/>
              </a:ext>
            </a:extLst>
          </p:cNvPr>
          <p:cNvSpPr/>
          <p:nvPr/>
        </p:nvSpPr>
        <p:spPr>
          <a:xfrm>
            <a:off x="661592" y="1095383"/>
            <a:ext cx="902525" cy="902525"/>
          </a:xfrm>
          <a:prstGeom prst="teardrop">
            <a:avLst/>
          </a:prstGeom>
          <a:solidFill>
            <a:srgbClr val="4092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8" name="Gráfico 7" descr="Internet con relleno sólido">
            <a:extLst>
              <a:ext uri="{FF2B5EF4-FFF2-40B4-BE49-F238E27FC236}">
                <a16:creationId xmlns:a16="http://schemas.microsoft.com/office/drawing/2014/main" id="{EF5852E2-9D75-1C0D-6235-348CAF9500E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29768" y="1265600"/>
            <a:ext cx="566171" cy="566171"/>
          </a:xfrm>
          <a:prstGeom prst="rect">
            <a:avLst/>
          </a:prstGeom>
        </p:spPr>
      </p:pic>
      <p:sp>
        <p:nvSpPr>
          <p:cNvPr id="17" name="CuadroTexto 16">
            <a:extLst>
              <a:ext uri="{FF2B5EF4-FFF2-40B4-BE49-F238E27FC236}">
                <a16:creationId xmlns:a16="http://schemas.microsoft.com/office/drawing/2014/main" id="{2D333DA3-0B3D-0BD0-2948-E1E5BA1E7834}"/>
              </a:ext>
            </a:extLst>
          </p:cNvPr>
          <p:cNvSpPr txBox="1"/>
          <p:nvPr/>
        </p:nvSpPr>
        <p:spPr>
          <a:xfrm>
            <a:off x="6970894" y="3822073"/>
            <a:ext cx="4391338" cy="1169551"/>
          </a:xfrm>
          <a:prstGeom prst="rect">
            <a:avLst/>
          </a:prstGeom>
          <a:noFill/>
        </p:spPr>
        <p:txBody>
          <a:bodyPr wrap="square">
            <a:spAutoFit/>
          </a:bodyPr>
          <a:lstStyle/>
          <a:p>
            <a:pPr>
              <a:buClr>
                <a:schemeClr val="dk1"/>
              </a:buClr>
              <a:buSzPts val="1100"/>
            </a:pPr>
            <a:r>
              <a:rPr lang="es-MX" sz="1400" dirty="0">
                <a:solidFill>
                  <a:schemeClr val="tx1">
                    <a:lumMod val="65000"/>
                    <a:lumOff val="35000"/>
                  </a:schemeClr>
                </a:solidFill>
                <a:latin typeface="Arial" panose="020B0604020202020204" pitchFamily="34" charset="0"/>
                <a:cs typeface="Arial" panose="020B0604020202020204" pitchFamily="34" charset="0"/>
              </a:rPr>
              <a:t>tiam tincidunt suscipit dolor. Cras nec ex iaculis, congue mauris ut, ultricies ligula. Aenean vehicula nunc fringilla sapien luctus sollicitudin at sed nibh. Quisque iaculis nibh eu tellus dictum tempor. Curabitur dapibus sagittis auctor. </a:t>
            </a:r>
          </a:p>
        </p:txBody>
      </p:sp>
      <p:sp>
        <p:nvSpPr>
          <p:cNvPr id="18" name="Rectángulo 17">
            <a:extLst>
              <a:ext uri="{FF2B5EF4-FFF2-40B4-BE49-F238E27FC236}">
                <a16:creationId xmlns:a16="http://schemas.microsoft.com/office/drawing/2014/main" id="{C0A64395-8024-7C1A-5708-013A9EC834B0}"/>
              </a:ext>
            </a:extLst>
          </p:cNvPr>
          <p:cNvSpPr/>
          <p:nvPr/>
        </p:nvSpPr>
        <p:spPr>
          <a:xfrm>
            <a:off x="7094256" y="3644970"/>
            <a:ext cx="3800104" cy="101957"/>
          </a:xfrm>
          <a:prstGeom prst="rect">
            <a:avLst/>
          </a:prstGeom>
          <a:solidFill>
            <a:srgbClr val="749C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redondeado 20">
            <a:extLst>
              <a:ext uri="{FF2B5EF4-FFF2-40B4-BE49-F238E27FC236}">
                <a16:creationId xmlns:a16="http://schemas.microsoft.com/office/drawing/2014/main" id="{F1DAEFA3-D386-7B22-9447-65678DB2B2B8}"/>
              </a:ext>
            </a:extLst>
          </p:cNvPr>
          <p:cNvSpPr/>
          <p:nvPr/>
        </p:nvSpPr>
        <p:spPr>
          <a:xfrm>
            <a:off x="1098697" y="2635869"/>
            <a:ext cx="4696047" cy="1392865"/>
          </a:xfrm>
          <a:prstGeom prst="roundRect">
            <a:avLst/>
          </a:prstGeom>
          <a:solidFill>
            <a:schemeClr val="tx1">
              <a:lumMod val="95000"/>
              <a:lumOff val="5000"/>
              <a:alpha val="734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tIns="288000" rIns="216000" rtlCol="0" anchor="ctr"/>
          <a:lstStyle/>
          <a:p>
            <a:r>
              <a:rPr lang="es-MX" sz="1200" kern="0" dirty="0">
                <a:solidFill>
                  <a:schemeClr val="bg1"/>
                </a:solidFill>
                <a:latin typeface="Arial" panose="020B0604020202020204" pitchFamily="34" charset="0"/>
                <a:ea typeface="Noto Sans Medium"/>
                <a:cs typeface="Arial" panose="020B0604020202020204" pitchFamily="34" charset="0"/>
                <a:sym typeface="Noto Sans Medium"/>
              </a:rPr>
              <a:t>tiam tincidunt suscipit dolor. Cras nec ex iaculis, congue mauris ut, ultricies ligula. Aenean vehicula nunc fringilla sapien luctus sollicitudin at sed nibh. Quisque iaculis nibh eu tellus dictum tempor. Curabitur dapibus sagittis auctor. </a:t>
            </a:r>
            <a:endParaRPr lang="es-MX" sz="1200" kern="0" dirty="0">
              <a:solidFill>
                <a:schemeClr val="bg1"/>
              </a:solidFill>
              <a:latin typeface="Arial" panose="020B0604020202020204" pitchFamily="34" charset="0"/>
              <a:cs typeface="Arial" panose="020B0604020202020204" pitchFamily="34" charset="0"/>
              <a:sym typeface="Arial"/>
            </a:endParaRPr>
          </a:p>
          <a:p>
            <a:pPr algn="ctr"/>
            <a:endParaRPr lang="es-MX" dirty="0"/>
          </a:p>
        </p:txBody>
      </p:sp>
      <p:sp>
        <p:nvSpPr>
          <p:cNvPr id="22" name="Lágrima 21">
            <a:extLst>
              <a:ext uri="{FF2B5EF4-FFF2-40B4-BE49-F238E27FC236}">
                <a16:creationId xmlns:a16="http://schemas.microsoft.com/office/drawing/2014/main" id="{68ED9C22-E384-D992-32E5-A5BA6180AD9D}"/>
              </a:ext>
            </a:extLst>
          </p:cNvPr>
          <p:cNvSpPr/>
          <p:nvPr/>
        </p:nvSpPr>
        <p:spPr>
          <a:xfrm>
            <a:off x="661592" y="2812972"/>
            <a:ext cx="902525" cy="902525"/>
          </a:xfrm>
          <a:prstGeom prst="teardrop">
            <a:avLst/>
          </a:prstGeom>
          <a:solidFill>
            <a:srgbClr val="4092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3" name="Gráfico 22" descr="Internet con relleno sólido">
            <a:extLst>
              <a:ext uri="{FF2B5EF4-FFF2-40B4-BE49-F238E27FC236}">
                <a16:creationId xmlns:a16="http://schemas.microsoft.com/office/drawing/2014/main" id="{41F708AA-5DCA-19FD-082B-E4F223C15FA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29768" y="2983189"/>
            <a:ext cx="566171" cy="566171"/>
          </a:xfrm>
          <a:prstGeom prst="rect">
            <a:avLst/>
          </a:prstGeom>
        </p:spPr>
      </p:pic>
      <p:sp>
        <p:nvSpPr>
          <p:cNvPr id="24" name="Rectángulo redondeado 23">
            <a:extLst>
              <a:ext uri="{FF2B5EF4-FFF2-40B4-BE49-F238E27FC236}">
                <a16:creationId xmlns:a16="http://schemas.microsoft.com/office/drawing/2014/main" id="{435D19B6-21BB-28CC-D4EE-F3D105EBB55C}"/>
              </a:ext>
            </a:extLst>
          </p:cNvPr>
          <p:cNvSpPr/>
          <p:nvPr/>
        </p:nvSpPr>
        <p:spPr>
          <a:xfrm>
            <a:off x="1098697" y="4266961"/>
            <a:ext cx="4696047" cy="1392865"/>
          </a:xfrm>
          <a:prstGeom prst="roundRect">
            <a:avLst/>
          </a:prstGeom>
          <a:solidFill>
            <a:schemeClr val="tx1">
              <a:lumMod val="95000"/>
              <a:lumOff val="5000"/>
              <a:alpha val="734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12000" tIns="288000" rIns="216000" rtlCol="0" anchor="ctr"/>
          <a:lstStyle/>
          <a:p>
            <a:r>
              <a:rPr lang="es-MX" sz="1200" kern="0" dirty="0">
                <a:solidFill>
                  <a:schemeClr val="bg1"/>
                </a:solidFill>
                <a:latin typeface="Arial" panose="020B0604020202020204" pitchFamily="34" charset="0"/>
                <a:ea typeface="Noto Sans Medium"/>
                <a:cs typeface="Arial" panose="020B0604020202020204" pitchFamily="34" charset="0"/>
                <a:sym typeface="Noto Sans Medium"/>
              </a:rPr>
              <a:t>tiam tincidunt suscipit dolor. Cras nec ex iaculis, congue mauris ut, ultricies ligula. Aenean vehicula nunc fringilla sapien luctus sollicitudin at sed nibh. Quisque iaculis nibh eu tellus dictum tempor. Curabitur dapibus sagittis auctor. </a:t>
            </a:r>
            <a:endParaRPr lang="es-MX" sz="1200" kern="0" dirty="0">
              <a:solidFill>
                <a:schemeClr val="bg1"/>
              </a:solidFill>
              <a:latin typeface="Arial" panose="020B0604020202020204" pitchFamily="34" charset="0"/>
              <a:cs typeface="Arial" panose="020B0604020202020204" pitchFamily="34" charset="0"/>
              <a:sym typeface="Arial"/>
            </a:endParaRPr>
          </a:p>
          <a:p>
            <a:pPr algn="ctr"/>
            <a:endParaRPr lang="es-MX" dirty="0"/>
          </a:p>
        </p:txBody>
      </p:sp>
      <p:sp>
        <p:nvSpPr>
          <p:cNvPr id="25" name="Lágrima 24">
            <a:extLst>
              <a:ext uri="{FF2B5EF4-FFF2-40B4-BE49-F238E27FC236}">
                <a16:creationId xmlns:a16="http://schemas.microsoft.com/office/drawing/2014/main" id="{09136DF3-E3E5-37EC-34B1-7EF0B7DC4B33}"/>
              </a:ext>
            </a:extLst>
          </p:cNvPr>
          <p:cNvSpPr/>
          <p:nvPr/>
        </p:nvSpPr>
        <p:spPr>
          <a:xfrm>
            <a:off x="661592" y="4444064"/>
            <a:ext cx="902525" cy="902525"/>
          </a:xfrm>
          <a:prstGeom prst="teardrop">
            <a:avLst/>
          </a:prstGeom>
          <a:solidFill>
            <a:srgbClr val="4092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6" name="Gráfico 25" descr="Internet con relleno sólido">
            <a:extLst>
              <a:ext uri="{FF2B5EF4-FFF2-40B4-BE49-F238E27FC236}">
                <a16:creationId xmlns:a16="http://schemas.microsoft.com/office/drawing/2014/main" id="{E982C6BD-7217-5187-758A-9804917500E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29768" y="4614281"/>
            <a:ext cx="566171" cy="566171"/>
          </a:xfrm>
          <a:prstGeom prst="rect">
            <a:avLst/>
          </a:prstGeom>
        </p:spPr>
      </p:pic>
    </p:spTree>
    <p:extLst>
      <p:ext uri="{BB962C8B-B14F-4D97-AF65-F5344CB8AC3E}">
        <p14:creationId xmlns:p14="http://schemas.microsoft.com/office/powerpoint/2010/main" val="1063731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EB65FFA-C467-D0AD-1586-5B6FA1A44C3E}"/>
            </a:ext>
          </a:extLst>
        </p:cNvPr>
        <p:cNvGrpSpPr/>
        <p:nvPr/>
      </p:nvGrpSpPr>
      <p:grpSpPr>
        <a:xfrm>
          <a:off x="0" y="0"/>
          <a:ext cx="0" cy="0"/>
          <a:chOff x="0" y="0"/>
          <a:chExt cx="0" cy="0"/>
        </a:xfrm>
      </p:grpSpPr>
      <p:sp>
        <p:nvSpPr>
          <p:cNvPr id="6" name="Google Shape;176;p16">
            <a:extLst>
              <a:ext uri="{FF2B5EF4-FFF2-40B4-BE49-F238E27FC236}">
                <a16:creationId xmlns:a16="http://schemas.microsoft.com/office/drawing/2014/main" id="{B146C0B5-DFD8-1BEE-D290-8944A2B7FA0D}"/>
              </a:ext>
            </a:extLst>
          </p:cNvPr>
          <p:cNvSpPr txBox="1">
            <a:spLocks/>
          </p:cNvSpPr>
          <p:nvPr/>
        </p:nvSpPr>
        <p:spPr>
          <a:xfrm>
            <a:off x="3751233" y="3059917"/>
            <a:ext cx="7064971" cy="539999"/>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Noto Sans SemiBold"/>
                <a:ea typeface="Noto Sans SemiBold"/>
                <a:cs typeface="Noto Sans SemiBold"/>
                <a:sym typeface="Noto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ct val="100000"/>
            </a:pPr>
            <a:r>
              <a:rPr lang="es-419" kern="0" dirty="0">
                <a:solidFill>
                  <a:srgbClr val="4092CF"/>
                </a:solidFill>
                <a:latin typeface="Arial Black" panose="020B0604020202020204" pitchFamily="34" charset="0"/>
                <a:ea typeface="Noto Sans Black" panose="020B0502040504020204" pitchFamily="34" charset="0"/>
                <a:cs typeface="Arial Black" panose="020B0604020202020204" pitchFamily="34" charset="0"/>
              </a:rPr>
              <a:t>MORBI CURSUS ACCUMSAN</a:t>
            </a:r>
          </a:p>
        </p:txBody>
      </p:sp>
      <p:sp>
        <p:nvSpPr>
          <p:cNvPr id="7" name="Google Shape;176;p16">
            <a:extLst>
              <a:ext uri="{FF2B5EF4-FFF2-40B4-BE49-F238E27FC236}">
                <a16:creationId xmlns:a16="http://schemas.microsoft.com/office/drawing/2014/main" id="{5C5F9E23-2B30-F2FC-B09F-33D0F04CAFBD}"/>
              </a:ext>
            </a:extLst>
          </p:cNvPr>
          <p:cNvSpPr txBox="1">
            <a:spLocks/>
          </p:cNvSpPr>
          <p:nvPr/>
        </p:nvSpPr>
        <p:spPr>
          <a:xfrm>
            <a:off x="4048117" y="3617994"/>
            <a:ext cx="6010284" cy="360177"/>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Noto Sans SemiBold"/>
                <a:ea typeface="Noto Sans SemiBold"/>
                <a:cs typeface="Noto Sans SemiBold"/>
                <a:sym typeface="Noto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Clr>
                <a:srgbClr val="FFFFFF"/>
              </a:buClr>
              <a:buSzPct val="100000"/>
            </a:pPr>
            <a:r>
              <a:rPr lang="es-419" b="0" kern="0" dirty="0">
                <a:solidFill>
                  <a:srgbClr val="4092CF"/>
                </a:solidFill>
                <a:latin typeface="Arial Narrow" panose="020B0604020202020204" pitchFamily="34" charset="0"/>
                <a:ea typeface="Noto Sans Black" panose="020B0502040504020204" pitchFamily="34" charset="0"/>
                <a:cs typeface="Arial Narrow" panose="020B0604020202020204" pitchFamily="34" charset="0"/>
              </a:rPr>
              <a:t>MORBI CURSUS ACCUMSAN</a:t>
            </a:r>
          </a:p>
        </p:txBody>
      </p:sp>
    </p:spTree>
    <p:extLst>
      <p:ext uri="{BB962C8B-B14F-4D97-AF65-F5344CB8AC3E}">
        <p14:creationId xmlns:p14="http://schemas.microsoft.com/office/powerpoint/2010/main" val="194596250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TotalTime>
  <Words>478</Words>
  <Application>Microsoft Macintosh PowerPoint</Application>
  <PresentationFormat>Panorámica</PresentationFormat>
  <Paragraphs>68</Paragraphs>
  <Slides>11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Aptos</vt:lpstr>
      <vt:lpstr>Aptos Display</vt:lpstr>
      <vt:lpstr>Arial</vt:lpstr>
      <vt:lpstr>Arial Black</vt:lpstr>
      <vt:lpstr>Arial Narrow</vt:lpstr>
      <vt:lpstr>Noto Sans Black</vt:lpstr>
      <vt:lpstr>Noto Sans SemiBold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TITULO EXTRA</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Julian Cruz Cruz</dc:creator>
  <cp:lastModifiedBy>Julian Cruz Cruz</cp:lastModifiedBy>
  <cp:revision>1</cp:revision>
  <dcterms:created xsi:type="dcterms:W3CDTF">2026-05-07T05:13:36Z</dcterms:created>
  <dcterms:modified xsi:type="dcterms:W3CDTF">2026-05-07T05:34:32Z</dcterms:modified>
</cp:coreProperties>
</file>